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67" r:id="rId3"/>
    <p:sldId id="258" r:id="rId4"/>
    <p:sldId id="259" r:id="rId5"/>
    <p:sldId id="275" r:id="rId6"/>
    <p:sldId id="277" r:id="rId7"/>
    <p:sldId id="278" r:id="rId8"/>
    <p:sldId id="279" r:id="rId9"/>
    <p:sldId id="280" r:id="rId10"/>
    <p:sldId id="318" r:id="rId11"/>
    <p:sldId id="317" r:id="rId12"/>
    <p:sldId id="316" r:id="rId13"/>
    <p:sldId id="315" r:id="rId14"/>
    <p:sldId id="314" r:id="rId15"/>
    <p:sldId id="313" r:id="rId16"/>
    <p:sldId id="312" r:id="rId17"/>
    <p:sldId id="311" r:id="rId18"/>
    <p:sldId id="310" r:id="rId19"/>
    <p:sldId id="294" r:id="rId20"/>
    <p:sldId id="293" r:id="rId21"/>
    <p:sldId id="292" r:id="rId22"/>
    <p:sldId id="291" r:id="rId23"/>
    <p:sldId id="290" r:id="rId24"/>
    <p:sldId id="289" r:id="rId25"/>
    <p:sldId id="288" r:id="rId26"/>
    <p:sldId id="287" r:id="rId27"/>
    <p:sldId id="286" r:id="rId28"/>
    <p:sldId id="296" r:id="rId29"/>
    <p:sldId id="297" r:id="rId30"/>
    <p:sldId id="284" r:id="rId31"/>
    <p:sldId id="283" r:id="rId32"/>
    <p:sldId id="309" r:id="rId33"/>
    <p:sldId id="308" r:id="rId34"/>
    <p:sldId id="307" r:id="rId35"/>
    <p:sldId id="306" r:id="rId36"/>
    <p:sldId id="305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orbel" panose="020B0503020204020204" pitchFamily="34" charset="0"/>
      <p:regular r:id="rId43"/>
      <p:bold r:id="rId44"/>
      <p:italic r:id="rId45"/>
      <p:boldItalic r:id="rId46"/>
    </p:embeddedFont>
    <p:embeddedFont>
      <p:font typeface="Gill Sans" panose="020B0604020202020204" charset="0"/>
      <p:regular r:id="rId47"/>
      <p:bold r:id="rId48"/>
    </p:embeddedFont>
    <p:embeddedFont>
      <p:font typeface="Inter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ibymMl+xErDm531/Brw/bILsL4u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AE1809-402D-6A54-F206-7D5CD1414B80}" name="Kelsey Main" initials="KM" userId="JiFjymmyk/Mhbp7pJYDNXkSecuKYYUuOwiPA0fXOAJc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D11AB-106F-4942-A74A-6C97D01AF598}" v="135" dt="2023-07-15T02:02:04.732"/>
    <p1510:client id="{06185894-A0E4-421C-BFFA-23602C87D9BD}" v="73" dt="2023-06-21T21:25:24.840"/>
    <p1510:client id="{08E86664-C0EF-4603-8D1F-ACFC6FE07C88}" v="3" dt="2023-07-20T19:16:24.362"/>
    <p1510:client id="{18E656EE-7819-48C6-8183-E6B17BDA87DF}" v="23" dt="2023-07-24T20:56:01.252"/>
    <p1510:client id="{220C3473-6324-4474-AE17-6CADED531C44}" v="57" dt="2023-07-18T22:37:28.525"/>
    <p1510:client id="{32C0CF2F-E4A5-4CD8-B0A6-9BAB2D4A0F69}" v="502" dt="2023-07-20T01:11:35.531"/>
    <p1510:client id="{34AE4474-9AC5-4046-BFCA-8ED649B85C3A}" v="5" dt="2023-06-26T21:26:52.377"/>
    <p1510:client id="{3C52C48B-A476-4F7D-B0F5-882A4780CB63}" v="62" dt="2023-07-20T19:00:49.369"/>
    <p1510:client id="{474F51A2-2434-4E0F-89FE-61D5ACAB0422}" v="2" dt="2023-07-25T20:56:12.884"/>
    <p1510:client id="{49B2B974-EC80-4A8D-B977-BEB8D9243C80}" v="314" dt="2023-07-25T20:48:13.224"/>
    <p1510:client id="{4F14593B-F0D3-4A58-9D3F-ADB872A220BE}" v="22" dt="2023-07-25T20:55:03.828"/>
    <p1510:client id="{6FA9E88D-0E3F-4410-907D-BC0DF9E0B37D}" v="75" dt="2023-06-28T23:16:15.448"/>
    <p1510:client id="{9455B557-34C8-4BC8-936C-3BE27474CB0B}" v="94" dt="2023-07-20T19:15:41.906"/>
    <p1510:client id="{A59E8FBE-135A-4A4D-AFC9-5106DAC14469}" v="153" dt="2023-07-20T19:44:55.547"/>
    <p1510:client id="{B212827D-F456-4CBA-A70E-E9E7B28C4A15}" v="19" dt="2023-07-25T21:04:05.302"/>
    <p1510:client id="{BEDC5E2C-3336-48A2-83EE-FDC7E44AF58C}" v="40" dt="2023-07-25T20:50:01.365"/>
    <p1510:client id="{C2D8DD79-6EB8-40D6-A86B-04727FBE4410}" v="884" dt="2023-07-20T18:52:50.016"/>
    <p1510:client id="{CD0DDB3C-D30D-4E7C-9813-BD9F114E7BAF}" v="25" dt="2023-07-25T20:53:27.875"/>
    <p1510:client id="{D3B3306A-F1C9-46A3-AE39-ECCC9DB26BDE}" v="16" dt="2023-07-25T21:01:16.119"/>
    <p1510:client id="{D55109CC-51A8-4AF2-BBF3-ABBC3135B418}" v="11" dt="2023-07-20T21:44:17.255"/>
    <p1510:client id="{E994A855-0536-41EA-ADFA-2FE10415D565}" v="41" dt="2023-07-25T20:51:37.947"/>
    <p1510:client id="{EE00E990-A44C-4A7E-A345-848EA47766EE}" v="207" dt="2023-07-25T21:42:44.235"/>
    <p1510:client id="{FC0994BE-F3F2-495D-A6AB-2B1CB0D37D87}" v="463" dt="2023-07-18T22:12:30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customschemas.google.com/relationships/presentationmetadata" Target="metadata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sey Main" clId="Web-{013D11AB-106F-4942-A74A-6C97D01AF598}"/>
    <pc:docChg chg="modSld">
      <pc:chgData name="Kelsey Main" userId="" providerId="" clId="Web-{013D11AB-106F-4942-A74A-6C97D01AF598}" dt="2023-07-15T02:02:04.732" v="128" actId="1076"/>
      <pc:docMkLst>
        <pc:docMk/>
      </pc:docMkLst>
      <pc:sldChg chg="modSp">
        <pc:chgData name="Kelsey Main" userId="" providerId="" clId="Web-{013D11AB-106F-4942-A74A-6C97D01AF598}" dt="2023-07-15T01:19:13.484" v="4" actId="1076"/>
        <pc:sldMkLst>
          <pc:docMk/>
          <pc:sldMk cId="0" sldId="257"/>
        </pc:sldMkLst>
        <pc:spChg chg="mod">
          <ac:chgData name="Kelsey Main" userId="" providerId="" clId="Web-{013D11AB-106F-4942-A74A-6C97D01AF598}" dt="2023-07-15T01:18:04.639" v="2" actId="20577"/>
          <ac:spMkLst>
            <pc:docMk/>
            <pc:sldMk cId="0" sldId="257"/>
            <ac:spMk id="167" creationId="{00000000-0000-0000-0000-000000000000}"/>
          </ac:spMkLst>
        </pc:spChg>
        <pc:spChg chg="mod">
          <ac:chgData name="Kelsey Main" userId="" providerId="" clId="Web-{013D11AB-106F-4942-A74A-6C97D01AF598}" dt="2023-07-15T01:19:13.484" v="4" actId="1076"/>
          <ac:spMkLst>
            <pc:docMk/>
            <pc:sldMk cId="0" sldId="257"/>
            <ac:spMk id="182" creationId="{00000000-0000-0000-0000-000000000000}"/>
          </ac:spMkLst>
        </pc:spChg>
      </pc:sldChg>
      <pc:sldChg chg="modSp">
        <pc:chgData name="Kelsey Main" userId="" providerId="" clId="Web-{013D11AB-106F-4942-A74A-6C97D01AF598}" dt="2023-07-15T01:49:45.365" v="15"/>
        <pc:sldMkLst>
          <pc:docMk/>
          <pc:sldMk cId="0" sldId="258"/>
        </pc:sldMkLst>
        <pc:spChg chg="mod">
          <ac:chgData name="Kelsey Main" userId="" providerId="" clId="Web-{013D11AB-106F-4942-A74A-6C97D01AF598}" dt="2023-07-15T01:48:28.457" v="7" actId="14100"/>
          <ac:spMkLst>
            <pc:docMk/>
            <pc:sldMk cId="0" sldId="258"/>
            <ac:spMk id="193" creationId="{00000000-0000-0000-0000-000000000000}"/>
          </ac:spMkLst>
        </pc:spChg>
        <pc:spChg chg="mod">
          <ac:chgData name="Kelsey Main" userId="" providerId="" clId="Web-{013D11AB-106F-4942-A74A-6C97D01AF598}" dt="2023-07-15T01:49:45.365" v="15"/>
          <ac:spMkLst>
            <pc:docMk/>
            <pc:sldMk cId="0" sldId="258"/>
            <ac:spMk id="194" creationId="{00000000-0000-0000-0000-000000000000}"/>
          </ac:spMkLst>
        </pc:spChg>
        <pc:picChg chg="mod">
          <ac:chgData name="Kelsey Main" userId="" providerId="" clId="Web-{013D11AB-106F-4942-A74A-6C97D01AF598}" dt="2023-07-15T01:49:38.834" v="14"/>
          <ac:picMkLst>
            <pc:docMk/>
            <pc:sldMk cId="0" sldId="258"/>
            <ac:picMk id="2" creationId="{51153133-403C-07D5-08C7-6AA4241D8345}"/>
          </ac:picMkLst>
        </pc:picChg>
      </pc:sldChg>
      <pc:sldChg chg="addSp delSp modSp">
        <pc:chgData name="Kelsey Main" userId="" providerId="" clId="Web-{013D11AB-106F-4942-A74A-6C97D01AF598}" dt="2023-07-15T01:52:39.402" v="38" actId="1076"/>
        <pc:sldMkLst>
          <pc:docMk/>
          <pc:sldMk cId="0" sldId="259"/>
        </pc:sldMkLst>
        <pc:spChg chg="mod">
          <ac:chgData name="Kelsey Main" userId="" providerId="" clId="Web-{013D11AB-106F-4942-A74A-6C97D01AF598}" dt="2023-07-15T01:51:20.728" v="26" actId="14100"/>
          <ac:spMkLst>
            <pc:docMk/>
            <pc:sldMk cId="0" sldId="259"/>
            <ac:spMk id="201" creationId="{00000000-0000-0000-0000-000000000000}"/>
          </ac:spMkLst>
        </pc:spChg>
        <pc:spChg chg="mod">
          <ac:chgData name="Kelsey Main" userId="" providerId="" clId="Web-{013D11AB-106F-4942-A74A-6C97D01AF598}" dt="2023-07-15T01:52:27.761" v="37" actId="20577"/>
          <ac:spMkLst>
            <pc:docMk/>
            <pc:sldMk cId="0" sldId="259"/>
            <ac:spMk id="202" creationId="{00000000-0000-0000-0000-000000000000}"/>
          </ac:spMkLst>
        </pc:spChg>
        <pc:spChg chg="mod">
          <ac:chgData name="Kelsey Main" userId="" providerId="" clId="Web-{013D11AB-106F-4942-A74A-6C97D01AF598}" dt="2023-07-15T01:52:39.402" v="38" actId="1076"/>
          <ac:spMkLst>
            <pc:docMk/>
            <pc:sldMk cId="0" sldId="259"/>
            <ac:spMk id="203" creationId="{00000000-0000-0000-0000-000000000000}"/>
          </ac:spMkLst>
        </pc:spChg>
        <pc:picChg chg="del">
          <ac:chgData name="Kelsey Main" userId="" providerId="" clId="Web-{013D11AB-106F-4942-A74A-6C97D01AF598}" dt="2023-07-15T01:50:55.774" v="16"/>
          <ac:picMkLst>
            <pc:docMk/>
            <pc:sldMk cId="0" sldId="259"/>
            <ac:picMk id="2" creationId="{55431DC0-D7FD-C2DC-DB89-53BDF6A0896A}"/>
          </ac:picMkLst>
        </pc:picChg>
        <pc:picChg chg="add mod">
          <ac:chgData name="Kelsey Main" userId="" providerId="" clId="Web-{013D11AB-106F-4942-A74A-6C97D01AF598}" dt="2023-07-15T01:51:31.260" v="31" actId="1076"/>
          <ac:picMkLst>
            <pc:docMk/>
            <pc:sldMk cId="0" sldId="259"/>
            <ac:picMk id="3" creationId="{98FF76CC-9961-F3EF-79C6-A4C6FEFAC842}"/>
          </ac:picMkLst>
        </pc:picChg>
      </pc:sldChg>
      <pc:sldChg chg="addSp delSp modSp">
        <pc:chgData name="Kelsey Main" userId="" providerId="" clId="Web-{013D11AB-106F-4942-A74A-6C97D01AF598}" dt="2023-07-15T02:02:04.732" v="128" actId="1076"/>
        <pc:sldMkLst>
          <pc:docMk/>
          <pc:sldMk cId="0" sldId="260"/>
        </pc:sldMkLst>
        <pc:picChg chg="add mod">
          <ac:chgData name="Kelsey Main" userId="" providerId="" clId="Web-{013D11AB-106F-4942-A74A-6C97D01AF598}" dt="2023-07-15T02:02:04.732" v="128" actId="1076"/>
          <ac:picMkLst>
            <pc:docMk/>
            <pc:sldMk cId="0" sldId="260"/>
            <ac:picMk id="2" creationId="{74FD0758-E742-953C-06A0-0E7AA37C79A0}"/>
          </ac:picMkLst>
        </pc:picChg>
        <pc:picChg chg="del">
          <ac:chgData name="Kelsey Main" userId="" providerId="" clId="Web-{013D11AB-106F-4942-A74A-6C97D01AF598}" dt="2023-07-15T01:53:04.575" v="45"/>
          <ac:picMkLst>
            <pc:docMk/>
            <pc:sldMk cId="0" sldId="260"/>
            <ac:picMk id="6" creationId="{F23B1731-BC19-4C51-A3D7-2DAAE88E3B92}"/>
          </ac:picMkLst>
        </pc:picChg>
      </pc:sldChg>
      <pc:sldChg chg="modSp">
        <pc:chgData name="Kelsey Main" userId="" providerId="" clId="Web-{013D11AB-106F-4942-A74A-6C97D01AF598}" dt="2023-07-15T01:53:00.309" v="44" actId="1076"/>
        <pc:sldMkLst>
          <pc:docMk/>
          <pc:sldMk cId="0" sldId="261"/>
        </pc:sldMkLst>
        <pc:spChg chg="mod">
          <ac:chgData name="Kelsey Main" userId="" providerId="" clId="Web-{013D11AB-106F-4942-A74A-6C97D01AF598}" dt="2023-07-15T01:52:45.887" v="39" actId="14100"/>
          <ac:spMkLst>
            <pc:docMk/>
            <pc:sldMk cId="0" sldId="261"/>
            <ac:spMk id="220" creationId="{00000000-0000-0000-0000-000000000000}"/>
          </ac:spMkLst>
        </pc:spChg>
        <pc:spChg chg="mod">
          <ac:chgData name="Kelsey Main" userId="" providerId="" clId="Web-{013D11AB-106F-4942-A74A-6C97D01AF598}" dt="2023-07-15T01:52:48.262" v="40" actId="1076"/>
          <ac:spMkLst>
            <pc:docMk/>
            <pc:sldMk cId="0" sldId="261"/>
            <ac:spMk id="221" creationId="{00000000-0000-0000-0000-000000000000}"/>
          </ac:spMkLst>
        </pc:spChg>
        <pc:spChg chg="mod">
          <ac:chgData name="Kelsey Main" userId="" providerId="" clId="Web-{013D11AB-106F-4942-A74A-6C97D01AF598}" dt="2023-07-15T01:52:53.434" v="42" actId="1076"/>
          <ac:spMkLst>
            <pc:docMk/>
            <pc:sldMk cId="0" sldId="261"/>
            <ac:spMk id="222" creationId="{00000000-0000-0000-0000-000000000000}"/>
          </ac:spMkLst>
        </pc:spChg>
        <pc:spChg chg="mod">
          <ac:chgData name="Kelsey Main" userId="" providerId="" clId="Web-{013D11AB-106F-4942-A74A-6C97D01AF598}" dt="2023-07-15T01:53:00.309" v="44" actId="1076"/>
          <ac:spMkLst>
            <pc:docMk/>
            <pc:sldMk cId="0" sldId="261"/>
            <ac:spMk id="225" creationId="{00000000-0000-0000-0000-000000000000}"/>
          </ac:spMkLst>
        </pc:spChg>
        <pc:spChg chg="mod">
          <ac:chgData name="Kelsey Main" userId="" providerId="" clId="Web-{013D11AB-106F-4942-A74A-6C97D01AF598}" dt="2023-07-15T01:52:55.965" v="43" actId="1076"/>
          <ac:spMkLst>
            <pc:docMk/>
            <pc:sldMk cId="0" sldId="261"/>
            <ac:spMk id="226" creationId="{00000000-0000-0000-0000-000000000000}"/>
          </ac:spMkLst>
        </pc:spChg>
      </pc:sldChg>
      <pc:sldChg chg="delSp modSp">
        <pc:chgData name="Kelsey Main" userId="" providerId="" clId="Web-{013D11AB-106F-4942-A74A-6C97D01AF598}" dt="2023-07-15T02:01:51.731" v="126" actId="20577"/>
        <pc:sldMkLst>
          <pc:docMk/>
          <pc:sldMk cId="0" sldId="262"/>
        </pc:sldMkLst>
        <pc:spChg chg="mod">
          <ac:chgData name="Kelsey Main" userId="" providerId="" clId="Web-{013D11AB-106F-4942-A74A-6C97D01AF598}" dt="2023-07-15T02:01:51.731" v="126" actId="20577"/>
          <ac:spMkLst>
            <pc:docMk/>
            <pc:sldMk cId="0" sldId="262"/>
            <ac:spMk id="234" creationId="{00000000-0000-0000-0000-000000000000}"/>
          </ac:spMkLst>
        </pc:spChg>
        <pc:picChg chg="del">
          <ac:chgData name="Kelsey Main" userId="" providerId="" clId="Web-{013D11AB-106F-4942-A74A-6C97D01AF598}" dt="2023-07-15T02:01:17.184" v="119"/>
          <ac:picMkLst>
            <pc:docMk/>
            <pc:sldMk cId="0" sldId="262"/>
            <ac:picMk id="238" creationId="{00000000-0000-0000-0000-000000000000}"/>
          </ac:picMkLst>
        </pc:picChg>
      </pc:sldChg>
      <pc:sldChg chg="modSp">
        <pc:chgData name="Kelsey Main" userId="" providerId="" clId="Web-{013D11AB-106F-4942-A74A-6C97D01AF598}" dt="2023-07-15T01:57:35.489" v="90" actId="1076"/>
        <pc:sldMkLst>
          <pc:docMk/>
          <pc:sldMk cId="3946463743" sldId="264"/>
        </pc:sldMkLst>
        <pc:spChg chg="mod">
          <ac:chgData name="Kelsey Main" userId="" providerId="" clId="Web-{013D11AB-106F-4942-A74A-6C97D01AF598}" dt="2023-07-15T01:57:35.489" v="90" actId="1076"/>
          <ac:spMkLst>
            <pc:docMk/>
            <pc:sldMk cId="3946463743" sldId="264"/>
            <ac:spMk id="6" creationId="{66936224-DE96-9AD5-4D40-42D635CADAD0}"/>
          </ac:spMkLst>
        </pc:spChg>
        <pc:spChg chg="mod">
          <ac:chgData name="Kelsey Main" userId="" providerId="" clId="Web-{013D11AB-106F-4942-A74A-6C97D01AF598}" dt="2023-07-15T01:57:31.114" v="89" actId="1076"/>
          <ac:spMkLst>
            <pc:docMk/>
            <pc:sldMk cId="3946463743" sldId="264"/>
            <ac:spMk id="10" creationId="{47151C11-7F96-3BF5-65C6-785E0638B6E1}"/>
          </ac:spMkLst>
        </pc:spChg>
        <pc:picChg chg="mod">
          <ac:chgData name="Kelsey Main" userId="" providerId="" clId="Web-{013D11AB-106F-4942-A74A-6C97D01AF598}" dt="2023-07-15T01:56:36.518" v="68"/>
          <ac:picMkLst>
            <pc:docMk/>
            <pc:sldMk cId="3946463743" sldId="264"/>
            <ac:picMk id="3" creationId="{FDB31180-776C-C6AD-6FD4-110364F4D28E}"/>
          </ac:picMkLst>
        </pc:picChg>
      </pc:sldChg>
      <pc:sldChg chg="addSp delSp modSp">
        <pc:chgData name="Kelsey Main" userId="" providerId="" clId="Web-{013D11AB-106F-4942-A74A-6C97D01AF598}" dt="2023-07-15T02:01:56.404" v="127" actId="1076"/>
        <pc:sldMkLst>
          <pc:docMk/>
          <pc:sldMk cId="3657182286" sldId="265"/>
        </pc:sldMkLst>
        <pc:spChg chg="mod">
          <ac:chgData name="Kelsey Main" userId="" providerId="" clId="Web-{013D11AB-106F-4942-A74A-6C97D01AF598}" dt="2023-07-15T02:00:12.447" v="107" actId="20577"/>
          <ac:spMkLst>
            <pc:docMk/>
            <pc:sldMk cId="3657182286" sldId="265"/>
            <ac:spMk id="12" creationId="{F3E38A71-A467-B05C-8898-1350736EE764}"/>
          </ac:spMkLst>
        </pc:spChg>
        <pc:picChg chg="add del mod">
          <ac:chgData name="Kelsey Main" userId="" providerId="" clId="Web-{013D11AB-106F-4942-A74A-6C97D01AF598}" dt="2023-07-15T02:00:38.401" v="110"/>
          <ac:picMkLst>
            <pc:docMk/>
            <pc:sldMk cId="3657182286" sldId="265"/>
            <ac:picMk id="2" creationId="{B1043048-86A8-B586-3905-77C702EDC92A}"/>
          </ac:picMkLst>
        </pc:picChg>
        <pc:picChg chg="add mod">
          <ac:chgData name="Kelsey Main" userId="" providerId="" clId="Web-{013D11AB-106F-4942-A74A-6C97D01AF598}" dt="2023-07-15T02:01:56.404" v="127" actId="1076"/>
          <ac:picMkLst>
            <pc:docMk/>
            <pc:sldMk cId="3657182286" sldId="265"/>
            <ac:picMk id="3" creationId="{E3AA2461-0CC6-1A7F-9C93-2AB73414B116}"/>
          </ac:picMkLst>
        </pc:picChg>
        <pc:picChg chg="del">
          <ac:chgData name="Kelsey Main" userId="" providerId="" clId="Web-{013D11AB-106F-4942-A74A-6C97D01AF598}" dt="2023-07-15T01:59:56.165" v="102"/>
          <ac:picMkLst>
            <pc:docMk/>
            <pc:sldMk cId="3657182286" sldId="265"/>
            <ac:picMk id="19" creationId="{E5FE0645-64D5-6AAB-5109-DEAA71068799}"/>
          </ac:picMkLst>
        </pc:picChg>
      </pc:sldChg>
      <pc:sldChg chg="addSp delSp modSp">
        <pc:chgData name="Kelsey Main" userId="" providerId="" clId="Web-{013D11AB-106F-4942-A74A-6C97D01AF598}" dt="2023-07-15T01:59:24.805" v="101" actId="14100"/>
        <pc:sldMkLst>
          <pc:docMk/>
          <pc:sldMk cId="3516989728" sldId="266"/>
        </pc:sldMkLst>
        <pc:picChg chg="add del mod">
          <ac:chgData name="Kelsey Main" userId="" providerId="" clId="Web-{013D11AB-106F-4942-A74A-6C97D01AF598}" dt="2023-07-15T01:58:46.803" v="94"/>
          <ac:picMkLst>
            <pc:docMk/>
            <pc:sldMk cId="3516989728" sldId="266"/>
            <ac:picMk id="6" creationId="{6C5B009C-08BE-C20A-E3CD-0D3BF04FB369}"/>
          </ac:picMkLst>
        </pc:picChg>
        <pc:picChg chg="add mod">
          <ac:chgData name="Kelsey Main" userId="" providerId="" clId="Web-{013D11AB-106F-4942-A74A-6C97D01AF598}" dt="2023-07-15T01:59:24.805" v="101" actId="14100"/>
          <ac:picMkLst>
            <pc:docMk/>
            <pc:sldMk cId="3516989728" sldId="266"/>
            <ac:picMk id="7" creationId="{7877F6E6-346D-1974-89DD-43E376621D8C}"/>
          </ac:picMkLst>
        </pc:picChg>
        <pc:picChg chg="del">
          <ac:chgData name="Kelsey Main" userId="" providerId="" clId="Web-{013D11AB-106F-4942-A74A-6C97D01AF598}" dt="2023-07-15T01:58:05.021" v="91"/>
          <ac:picMkLst>
            <pc:docMk/>
            <pc:sldMk cId="3516989728" sldId="266"/>
            <ac:picMk id="12" creationId="{97D6812C-F9B3-218E-EB52-5BDB21D2CF3F}"/>
          </ac:picMkLst>
        </pc:picChg>
      </pc:sldChg>
    </pc:docChg>
  </pc:docChgLst>
  <pc:docChgLst>
    <pc:chgData name="Kelsey Main" clId="Web-{CD0DDB3C-D30D-4E7C-9813-BD9F114E7BAF}"/>
    <pc:docChg chg="addSld modSld">
      <pc:chgData name="Kelsey Main" userId="" providerId="" clId="Web-{CD0DDB3C-D30D-4E7C-9813-BD9F114E7BAF}" dt="2023-07-25T20:53:27.656" v="21"/>
      <pc:docMkLst>
        <pc:docMk/>
      </pc:docMkLst>
      <pc:sldChg chg="modSp">
        <pc:chgData name="Kelsey Main" userId="" providerId="" clId="Web-{CD0DDB3C-D30D-4E7C-9813-BD9F114E7BAF}" dt="2023-07-25T20:53:10.812" v="15" actId="20577"/>
        <pc:sldMkLst>
          <pc:docMk/>
          <pc:sldMk cId="1243678431" sldId="299"/>
        </pc:sldMkLst>
        <pc:spChg chg="mod">
          <ac:chgData name="Kelsey Main" userId="" providerId="" clId="Web-{CD0DDB3C-D30D-4E7C-9813-BD9F114E7BAF}" dt="2023-07-25T20:53:10.812" v="15" actId="20577"/>
          <ac:spMkLst>
            <pc:docMk/>
            <pc:sldMk cId="1243678431" sldId="299"/>
            <ac:spMk id="201" creationId="{00000000-0000-0000-0000-000000000000}"/>
          </ac:spMkLst>
        </pc:spChg>
      </pc:sldChg>
      <pc:sldChg chg="modSp">
        <pc:chgData name="Kelsey Main" userId="" providerId="" clId="Web-{CD0DDB3C-D30D-4E7C-9813-BD9F114E7BAF}" dt="2023-07-25T20:53:04.952" v="14" actId="20577"/>
        <pc:sldMkLst>
          <pc:docMk/>
          <pc:sldMk cId="3132989790" sldId="300"/>
        </pc:sldMkLst>
        <pc:spChg chg="mod">
          <ac:chgData name="Kelsey Main" userId="" providerId="" clId="Web-{CD0DDB3C-D30D-4E7C-9813-BD9F114E7BAF}" dt="2023-07-25T20:53:04.952" v="14" actId="20577"/>
          <ac:spMkLst>
            <pc:docMk/>
            <pc:sldMk cId="3132989790" sldId="300"/>
            <ac:spMk id="201" creationId="{00000000-0000-0000-0000-000000000000}"/>
          </ac:spMkLst>
        </pc:spChg>
      </pc:sldChg>
      <pc:sldChg chg="delSp modSp add replId">
        <pc:chgData name="Kelsey Main" userId="" providerId="" clId="Web-{CD0DDB3C-D30D-4E7C-9813-BD9F114E7BAF}" dt="2023-07-25T20:53:27.656" v="21"/>
        <pc:sldMkLst>
          <pc:docMk/>
          <pc:sldMk cId="2282368458" sldId="301"/>
        </pc:sldMkLst>
        <pc:spChg chg="del">
          <ac:chgData name="Kelsey Main" userId="" providerId="" clId="Web-{CD0DDB3C-D30D-4E7C-9813-BD9F114E7BAF}" dt="2023-07-25T20:53:27.656" v="21"/>
          <ac:spMkLst>
            <pc:docMk/>
            <pc:sldMk cId="2282368458" sldId="301"/>
            <ac:spMk id="5" creationId="{C28F0ABD-FD13-D041-459E-E40CE28601D0}"/>
          </ac:spMkLst>
        </pc:spChg>
        <pc:spChg chg="del">
          <ac:chgData name="Kelsey Main" userId="" providerId="" clId="Web-{CD0DDB3C-D30D-4E7C-9813-BD9F114E7BAF}" dt="2023-07-25T20:52:47.389" v="2"/>
          <ac:spMkLst>
            <pc:docMk/>
            <pc:sldMk cId="2282368458" sldId="301"/>
            <ac:spMk id="7" creationId="{459E341B-12D0-8544-43E3-5166322C6349}"/>
          </ac:spMkLst>
        </pc:spChg>
        <pc:spChg chg="mod">
          <ac:chgData name="Kelsey Main" userId="" providerId="" clId="Web-{CD0DDB3C-D30D-4E7C-9813-BD9F114E7BAF}" dt="2023-07-25T20:53:02.562" v="11" actId="20577"/>
          <ac:spMkLst>
            <pc:docMk/>
            <pc:sldMk cId="2282368458" sldId="301"/>
            <ac:spMk id="201" creationId="{00000000-0000-0000-0000-000000000000}"/>
          </ac:spMkLst>
        </pc:spChg>
        <pc:spChg chg="mod">
          <ac:chgData name="Kelsey Main" userId="" providerId="" clId="Web-{CD0DDB3C-D30D-4E7C-9813-BD9F114E7BAF}" dt="2023-07-25T20:53:27.500" v="20" actId="20577"/>
          <ac:spMkLst>
            <pc:docMk/>
            <pc:sldMk cId="2282368458" sldId="301"/>
            <ac:spMk id="202" creationId="{00000000-0000-0000-0000-000000000000}"/>
          </ac:spMkLst>
        </pc:spChg>
        <pc:picChg chg="del">
          <ac:chgData name="Kelsey Main" userId="" providerId="" clId="Web-{CD0DDB3C-D30D-4E7C-9813-BD9F114E7BAF}" dt="2023-07-25T20:52:44.296" v="1"/>
          <ac:picMkLst>
            <pc:docMk/>
            <pc:sldMk cId="2282368458" sldId="301"/>
            <ac:picMk id="2" creationId="{E497A6AC-53E3-11C4-3D9C-4BC8553721C1}"/>
          </ac:picMkLst>
        </pc:picChg>
      </pc:sldChg>
    </pc:docChg>
  </pc:docChgLst>
  <pc:docChgLst>
    <pc:chgData name="Kelsey Main" clId="Web-{32C0CF2F-E4A5-4CD8-B0A6-9BAB2D4A0F69}"/>
    <pc:docChg chg="addSld delSld modSld">
      <pc:chgData name="Kelsey Main" userId="" providerId="" clId="Web-{32C0CF2F-E4A5-4CD8-B0A6-9BAB2D4A0F69}" dt="2023-07-20T01:11:35.531" v="461" actId="20577"/>
      <pc:docMkLst>
        <pc:docMk/>
      </pc:docMkLst>
      <pc:sldChg chg="modSp">
        <pc:chgData name="Kelsey Main" userId="" providerId="" clId="Web-{32C0CF2F-E4A5-4CD8-B0A6-9BAB2D4A0F69}" dt="2023-07-20T01:11:35.531" v="461" actId="20577"/>
        <pc:sldMkLst>
          <pc:docMk/>
          <pc:sldMk cId="0" sldId="258"/>
        </pc:sldMkLst>
        <pc:spChg chg="mod">
          <ac:chgData name="Kelsey Main" userId="" providerId="" clId="Web-{32C0CF2F-E4A5-4CD8-B0A6-9BAB2D4A0F69}" dt="2023-07-20T01:11:35.531" v="461" actId="20577"/>
          <ac:spMkLst>
            <pc:docMk/>
            <pc:sldMk cId="0" sldId="258"/>
            <ac:spMk id="193" creationId="{00000000-0000-0000-0000-000000000000}"/>
          </ac:spMkLst>
        </pc:spChg>
      </pc:sldChg>
      <pc:sldChg chg="modSp">
        <pc:chgData name="Kelsey Main" userId="" providerId="" clId="Web-{32C0CF2F-E4A5-4CD8-B0A6-9BAB2D4A0F69}" dt="2023-07-19T23:21:48.204" v="219" actId="1076"/>
        <pc:sldMkLst>
          <pc:docMk/>
          <pc:sldMk cId="0" sldId="259"/>
        </pc:sldMkLst>
        <pc:spChg chg="mod">
          <ac:chgData name="Kelsey Main" userId="" providerId="" clId="Web-{32C0CF2F-E4A5-4CD8-B0A6-9BAB2D4A0F69}" dt="2023-07-19T23:21:48.204" v="219" actId="1076"/>
          <ac:spMkLst>
            <pc:docMk/>
            <pc:sldMk cId="0" sldId="259"/>
            <ac:spMk id="202" creationId="{00000000-0000-0000-0000-000000000000}"/>
          </ac:spMkLst>
        </pc:spChg>
      </pc:sldChg>
      <pc:sldChg chg="addSp modSp">
        <pc:chgData name="Kelsey Main" userId="" providerId="" clId="Web-{32C0CF2F-E4A5-4CD8-B0A6-9BAB2D4A0F69}" dt="2023-07-19T23:12:24.902" v="178" actId="20577"/>
        <pc:sldMkLst>
          <pc:docMk/>
          <pc:sldMk cId="0" sldId="260"/>
        </pc:sldMkLst>
        <pc:spChg chg="add mod">
          <ac:chgData name="Kelsey Main" userId="" providerId="" clId="Web-{32C0CF2F-E4A5-4CD8-B0A6-9BAB2D4A0F69}" dt="2023-07-19T23:12:24.902" v="178" actId="20577"/>
          <ac:spMkLst>
            <pc:docMk/>
            <pc:sldMk cId="0" sldId="260"/>
            <ac:spMk id="4" creationId="{027D7452-C619-4538-4C02-02EEB0A06648}"/>
          </ac:spMkLst>
        </pc:spChg>
      </pc:sldChg>
      <pc:sldChg chg="addSp delSp modSp">
        <pc:chgData name="Kelsey Main" userId="" providerId="" clId="Web-{32C0CF2F-E4A5-4CD8-B0A6-9BAB2D4A0F69}" dt="2023-07-19T23:09:27.999" v="148" actId="1076"/>
        <pc:sldMkLst>
          <pc:docMk/>
          <pc:sldMk cId="0" sldId="261"/>
        </pc:sldMkLst>
        <pc:spChg chg="add del">
          <ac:chgData name="Kelsey Main" userId="" providerId="" clId="Web-{32C0CF2F-E4A5-4CD8-B0A6-9BAB2D4A0F69}" dt="2023-07-19T22:57:54.033" v="31"/>
          <ac:spMkLst>
            <pc:docMk/>
            <pc:sldMk cId="0" sldId="261"/>
            <ac:spMk id="4" creationId="{6AD23852-58A8-78BF-FEC6-7CE8FA1FD618}"/>
          </ac:spMkLst>
        </pc:spChg>
        <pc:spChg chg="del mod">
          <ac:chgData name="Kelsey Main" userId="" providerId="" clId="Web-{32C0CF2F-E4A5-4CD8-B0A6-9BAB2D4A0F69}" dt="2023-07-19T23:05:17.577" v="114"/>
          <ac:spMkLst>
            <pc:docMk/>
            <pc:sldMk cId="0" sldId="261"/>
            <ac:spMk id="7" creationId="{B41A1FC3-22FD-DB64-7F44-973F95BF74F2}"/>
          </ac:spMkLst>
        </pc:spChg>
        <pc:spChg chg="add del">
          <ac:chgData name="Kelsey Main" userId="" providerId="" clId="Web-{32C0CF2F-E4A5-4CD8-B0A6-9BAB2D4A0F69}" dt="2023-07-19T22:57:58.345" v="33"/>
          <ac:spMkLst>
            <pc:docMk/>
            <pc:sldMk cId="0" sldId="261"/>
            <ac:spMk id="8" creationId="{70EB7B49-6B58-4DEC-C03F-B7E01A9043D6}"/>
          </ac:spMkLst>
        </pc:spChg>
        <pc:spChg chg="add del mod">
          <ac:chgData name="Kelsey Main" userId="" providerId="" clId="Web-{32C0CF2F-E4A5-4CD8-B0A6-9BAB2D4A0F69}" dt="2023-07-19T23:05:26.499" v="118"/>
          <ac:spMkLst>
            <pc:docMk/>
            <pc:sldMk cId="0" sldId="261"/>
            <ac:spMk id="10" creationId="{E682C609-CCA3-DE52-2E58-54AB8BBC0FE9}"/>
          </ac:spMkLst>
        </pc:spChg>
        <pc:spChg chg="add del mod">
          <ac:chgData name="Kelsey Main" userId="" providerId="" clId="Web-{32C0CF2F-E4A5-4CD8-B0A6-9BAB2D4A0F69}" dt="2023-07-19T23:05:28.609" v="119"/>
          <ac:spMkLst>
            <pc:docMk/>
            <pc:sldMk cId="0" sldId="261"/>
            <ac:spMk id="12" creationId="{5CC44EC3-856D-7793-0A51-8F6065CC2419}"/>
          </ac:spMkLst>
        </pc:spChg>
        <pc:spChg chg="add mod">
          <ac:chgData name="Kelsey Main" userId="" providerId="" clId="Web-{32C0CF2F-E4A5-4CD8-B0A6-9BAB2D4A0F69}" dt="2023-07-19T23:09:27.999" v="148" actId="1076"/>
          <ac:spMkLst>
            <pc:docMk/>
            <pc:sldMk cId="0" sldId="261"/>
            <ac:spMk id="14" creationId="{A7A26798-8E55-BDFA-F6A1-19EE6A7D271A}"/>
          </ac:spMkLst>
        </pc:spChg>
        <pc:spChg chg="add mod">
          <ac:chgData name="Kelsey Main" userId="" providerId="" clId="Web-{32C0CF2F-E4A5-4CD8-B0A6-9BAB2D4A0F69}" dt="2023-07-19T23:07:21.694" v="134"/>
          <ac:spMkLst>
            <pc:docMk/>
            <pc:sldMk cId="0" sldId="261"/>
            <ac:spMk id="16" creationId="{B31F9843-279E-4E07-198A-24345AC9DD6C}"/>
          </ac:spMkLst>
        </pc:spChg>
        <pc:spChg chg="add">
          <ac:chgData name="Kelsey Main" userId="" providerId="" clId="Web-{32C0CF2F-E4A5-4CD8-B0A6-9BAB2D4A0F69}" dt="2023-07-19T23:08:55.419" v="139"/>
          <ac:spMkLst>
            <pc:docMk/>
            <pc:sldMk cId="0" sldId="261"/>
            <ac:spMk id="18" creationId="{26B0E1B3-AFCF-A590-C3FA-E568CDC2761F}"/>
          </ac:spMkLst>
        </pc:spChg>
        <pc:spChg chg="del mod">
          <ac:chgData name="Kelsey Main" userId="" providerId="" clId="Web-{32C0CF2F-E4A5-4CD8-B0A6-9BAB2D4A0F69}" dt="2023-07-19T23:07:21.694" v="134"/>
          <ac:spMkLst>
            <pc:docMk/>
            <pc:sldMk cId="0" sldId="261"/>
            <ac:spMk id="220" creationId="{00000000-0000-0000-0000-000000000000}"/>
          </ac:spMkLst>
        </pc:spChg>
        <pc:spChg chg="mod">
          <ac:chgData name="Kelsey Main" userId="" providerId="" clId="Web-{32C0CF2F-E4A5-4CD8-B0A6-9BAB2D4A0F69}" dt="2023-07-19T23:09:01.748" v="141" actId="1076"/>
          <ac:spMkLst>
            <pc:docMk/>
            <pc:sldMk cId="0" sldId="261"/>
            <ac:spMk id="221" creationId="{00000000-0000-0000-0000-000000000000}"/>
          </ac:spMkLst>
        </pc:spChg>
        <pc:spChg chg="mod">
          <ac:chgData name="Kelsey Main" userId="" providerId="" clId="Web-{32C0CF2F-E4A5-4CD8-B0A6-9BAB2D4A0F69}" dt="2023-07-19T23:09:05.732" v="142" actId="1076"/>
          <ac:spMkLst>
            <pc:docMk/>
            <pc:sldMk cId="0" sldId="261"/>
            <ac:spMk id="222" creationId="{00000000-0000-0000-0000-000000000000}"/>
          </ac:spMkLst>
        </pc:spChg>
        <pc:spChg chg="del mod">
          <ac:chgData name="Kelsey Main" userId="" providerId="" clId="Web-{32C0CF2F-E4A5-4CD8-B0A6-9BAB2D4A0F69}" dt="2023-07-19T23:05:19.983" v="115"/>
          <ac:spMkLst>
            <pc:docMk/>
            <pc:sldMk cId="0" sldId="261"/>
            <ac:spMk id="225" creationId="{00000000-0000-0000-0000-000000000000}"/>
          </ac:spMkLst>
        </pc:spChg>
        <pc:spChg chg="del mod">
          <ac:chgData name="Kelsey Main" userId="" providerId="" clId="Web-{32C0CF2F-E4A5-4CD8-B0A6-9BAB2D4A0F69}" dt="2023-07-19T23:05:26.234" v="117"/>
          <ac:spMkLst>
            <pc:docMk/>
            <pc:sldMk cId="0" sldId="261"/>
            <ac:spMk id="226" creationId="{00000000-0000-0000-0000-000000000000}"/>
          </ac:spMkLst>
        </pc:spChg>
      </pc:sldChg>
      <pc:sldChg chg="addSp delSp modSp modCm">
        <pc:chgData name="Kelsey Main" userId="" providerId="" clId="Web-{32C0CF2F-E4A5-4CD8-B0A6-9BAB2D4A0F69}" dt="2023-07-20T01:06:20.979" v="450"/>
        <pc:sldMkLst>
          <pc:docMk/>
          <pc:sldMk cId="3946463743" sldId="264"/>
        </pc:sldMkLst>
        <pc:picChg chg="add del mod">
          <ac:chgData name="Kelsey Main" userId="" providerId="" clId="Web-{32C0CF2F-E4A5-4CD8-B0A6-9BAB2D4A0F69}" dt="2023-07-20T01:06:20.979" v="450"/>
          <ac:picMkLst>
            <pc:docMk/>
            <pc:sldMk cId="3946463743" sldId="264"/>
            <ac:picMk id="2" creationId="{C03A4265-D043-7F67-B1D3-21DE329E8120}"/>
          </ac:picMkLst>
        </pc:picChg>
        <pc:picChg chg="add del mod">
          <ac:chgData name="Kelsey Main" userId="" providerId="" clId="Web-{32C0CF2F-E4A5-4CD8-B0A6-9BAB2D4A0F69}" dt="2023-07-19T23:17:41.266" v="218"/>
          <ac:picMkLst>
            <pc:docMk/>
            <pc:sldMk cId="3946463743" sldId="264"/>
            <ac:picMk id="3" creationId="{FDB31180-776C-C6AD-6FD4-110364F4D28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elsey Main" userId="" providerId="" clId="Web-{32C0CF2F-E4A5-4CD8-B0A6-9BAB2D4A0F69}" dt="2023-07-19T23:17:37.953" v="216"/>
              <pc2:cmMkLst xmlns:pc2="http://schemas.microsoft.com/office/powerpoint/2019/9/main/command">
                <pc:docMk/>
                <pc:sldMk cId="3946463743" sldId="264"/>
                <pc2:cmMk id="{B8C9B37A-90DB-4EE1-A8FB-9982A3F91949}"/>
              </pc2:cmMkLst>
            </pc226:cmChg>
          </p:ext>
        </pc:extLst>
      </pc:sldChg>
      <pc:sldChg chg="addSp modSp">
        <pc:chgData name="Kelsey Main" userId="" providerId="" clId="Web-{32C0CF2F-E4A5-4CD8-B0A6-9BAB2D4A0F69}" dt="2023-07-19T23:13:21.936" v="198" actId="14100"/>
        <pc:sldMkLst>
          <pc:docMk/>
          <pc:sldMk cId="3657182286" sldId="265"/>
        </pc:sldMkLst>
        <pc:spChg chg="add mod">
          <ac:chgData name="Kelsey Main" userId="" providerId="" clId="Web-{32C0CF2F-E4A5-4CD8-B0A6-9BAB2D4A0F69}" dt="2023-07-19T23:12:54.716" v="192" actId="20577"/>
          <ac:spMkLst>
            <pc:docMk/>
            <pc:sldMk cId="3657182286" sldId="265"/>
            <ac:spMk id="4" creationId="{A05415F5-1AF5-C168-F917-5AAC633FA136}"/>
          </ac:spMkLst>
        </pc:spChg>
        <pc:spChg chg="mod">
          <ac:chgData name="Kelsey Main" userId="" providerId="" clId="Web-{32C0CF2F-E4A5-4CD8-B0A6-9BAB2D4A0F69}" dt="2023-07-19T23:13:11.623" v="196" actId="1076"/>
          <ac:spMkLst>
            <pc:docMk/>
            <pc:sldMk cId="3657182286" sldId="265"/>
            <ac:spMk id="12" creationId="{F3E38A71-A467-B05C-8898-1350736EE764}"/>
          </ac:spMkLst>
        </pc:spChg>
        <pc:spChg chg="mod">
          <ac:chgData name="Kelsey Main" userId="" providerId="" clId="Web-{32C0CF2F-E4A5-4CD8-B0A6-9BAB2D4A0F69}" dt="2023-07-19T23:13:07.092" v="195" actId="1076"/>
          <ac:spMkLst>
            <pc:docMk/>
            <pc:sldMk cId="3657182286" sldId="265"/>
            <ac:spMk id="14" creationId="{E42059BD-E949-1C02-5C8A-25C5BAB8D96E}"/>
          </ac:spMkLst>
        </pc:spChg>
        <pc:picChg chg="mod">
          <ac:chgData name="Kelsey Main" userId="" providerId="" clId="Web-{32C0CF2F-E4A5-4CD8-B0A6-9BAB2D4A0F69}" dt="2023-07-19T23:13:21.936" v="198" actId="14100"/>
          <ac:picMkLst>
            <pc:docMk/>
            <pc:sldMk cId="3657182286" sldId="265"/>
            <ac:picMk id="3" creationId="{E3AA2461-0CC6-1A7F-9C93-2AB73414B116}"/>
          </ac:picMkLst>
        </pc:picChg>
      </pc:sldChg>
      <pc:sldChg chg="addSp modSp">
        <pc:chgData name="Kelsey Main" userId="" providerId="" clId="Web-{32C0CF2F-E4A5-4CD8-B0A6-9BAB2D4A0F69}" dt="2023-07-19T23:12:47.184" v="188" actId="20577"/>
        <pc:sldMkLst>
          <pc:docMk/>
          <pc:sldMk cId="3516989728" sldId="266"/>
        </pc:sldMkLst>
        <pc:spChg chg="add mod">
          <ac:chgData name="Kelsey Main" userId="" providerId="" clId="Web-{32C0CF2F-E4A5-4CD8-B0A6-9BAB2D4A0F69}" dt="2023-07-19T23:12:47.184" v="188" actId="20577"/>
          <ac:spMkLst>
            <pc:docMk/>
            <pc:sldMk cId="3516989728" sldId="266"/>
            <ac:spMk id="9" creationId="{044EBBB7-766C-C910-F2DA-7EC1A351DB48}"/>
          </ac:spMkLst>
        </pc:spChg>
      </pc:sldChg>
      <pc:sldChg chg="modSp">
        <pc:chgData name="Kelsey Main" userId="" providerId="" clId="Web-{32C0CF2F-E4A5-4CD8-B0A6-9BAB2D4A0F69}" dt="2023-07-19T23:22:05.720" v="224" actId="1076"/>
        <pc:sldMkLst>
          <pc:docMk/>
          <pc:sldMk cId="1820000999" sldId="270"/>
        </pc:sldMkLst>
        <pc:spChg chg="mod">
          <ac:chgData name="Kelsey Main" userId="" providerId="" clId="Web-{32C0CF2F-E4A5-4CD8-B0A6-9BAB2D4A0F69}" dt="2023-07-19T23:21:52.032" v="220" actId="1076"/>
          <ac:spMkLst>
            <pc:docMk/>
            <pc:sldMk cId="1820000999" sldId="270"/>
            <ac:spMk id="6" creationId="{60BF61F5-2EE0-1655-63DF-F8E3462C5AB1}"/>
          </ac:spMkLst>
        </pc:spChg>
        <pc:graphicFrameChg chg="mod modGraphic">
          <ac:chgData name="Kelsey Main" userId="" providerId="" clId="Web-{32C0CF2F-E4A5-4CD8-B0A6-9BAB2D4A0F69}" dt="2023-07-19T23:22:05.720" v="224" actId="1076"/>
          <ac:graphicFrameMkLst>
            <pc:docMk/>
            <pc:sldMk cId="1820000999" sldId="270"/>
            <ac:graphicFrameMk id="10" creationId="{30C3D2A6-F974-FCF6-5E79-5087A68C4759}"/>
          </ac:graphicFrameMkLst>
        </pc:graphicFrameChg>
      </pc:sldChg>
      <pc:sldChg chg="modSp">
        <pc:chgData name="Kelsey Main" userId="" providerId="" clId="Web-{32C0CF2F-E4A5-4CD8-B0A6-9BAB2D4A0F69}" dt="2023-07-19T23:22:16.909" v="226" actId="1076"/>
        <pc:sldMkLst>
          <pc:docMk/>
          <pc:sldMk cId="2609768776" sldId="271"/>
        </pc:sldMkLst>
        <pc:spChg chg="mod">
          <ac:chgData name="Kelsey Main" userId="" providerId="" clId="Web-{32C0CF2F-E4A5-4CD8-B0A6-9BAB2D4A0F69}" dt="2023-07-19T23:22:16.909" v="226" actId="1076"/>
          <ac:spMkLst>
            <pc:docMk/>
            <pc:sldMk cId="2609768776" sldId="271"/>
            <ac:spMk id="3" creationId="{C5C6F308-0507-D422-9DD5-E032034D8C3A}"/>
          </ac:spMkLst>
        </pc:spChg>
        <pc:spChg chg="mod">
          <ac:chgData name="Kelsey Main" userId="" providerId="" clId="Web-{32C0CF2F-E4A5-4CD8-B0A6-9BAB2D4A0F69}" dt="2023-07-19T23:22:10.783" v="225" actId="1076"/>
          <ac:spMkLst>
            <pc:docMk/>
            <pc:sldMk cId="2609768776" sldId="271"/>
            <ac:spMk id="7" creationId="{8E6FE472-8347-7C73-5FFF-0EF6DAAEC73D}"/>
          </ac:spMkLst>
        </pc:spChg>
      </pc:sldChg>
      <pc:sldChg chg="add del replId">
        <pc:chgData name="Kelsey Main" userId="" providerId="" clId="Web-{32C0CF2F-E4A5-4CD8-B0A6-9BAB2D4A0F69}" dt="2023-07-19T22:54:04.502" v="1"/>
        <pc:sldMkLst>
          <pc:docMk/>
          <pc:sldMk cId="278683857" sldId="272"/>
        </pc:sldMkLst>
      </pc:sldChg>
      <pc:sldChg chg="addSp delSp modSp add replId">
        <pc:chgData name="Kelsey Main" userId="" providerId="" clId="Web-{32C0CF2F-E4A5-4CD8-B0A6-9BAB2D4A0F69}" dt="2023-07-19T23:09:59.033" v="154" actId="1076"/>
        <pc:sldMkLst>
          <pc:docMk/>
          <pc:sldMk cId="3190194485" sldId="272"/>
        </pc:sldMkLst>
        <pc:spChg chg="add del mod">
          <ac:chgData name="Kelsey Main" userId="" providerId="" clId="Web-{32C0CF2F-E4A5-4CD8-B0A6-9BAB2D4A0F69}" dt="2023-07-19T22:58:24.706" v="39"/>
          <ac:spMkLst>
            <pc:docMk/>
            <pc:sldMk cId="3190194485" sldId="272"/>
            <ac:spMk id="4" creationId="{D5277BC6-AADD-F44B-F2CF-6F2FE5795D19}"/>
          </ac:spMkLst>
        </pc:spChg>
        <pc:spChg chg="mod">
          <ac:chgData name="Kelsey Main" userId="" providerId="" clId="Web-{32C0CF2F-E4A5-4CD8-B0A6-9BAB2D4A0F69}" dt="2023-07-19T23:01:13.030" v="79" actId="20577"/>
          <ac:spMkLst>
            <pc:docMk/>
            <pc:sldMk cId="3190194485" sldId="272"/>
            <ac:spMk id="7" creationId="{B41A1FC3-22FD-DB64-7F44-973F95BF74F2}"/>
          </ac:spMkLst>
        </pc:spChg>
        <pc:spChg chg="add del mod">
          <ac:chgData name="Kelsey Main" userId="" providerId="" clId="Web-{32C0CF2F-E4A5-4CD8-B0A6-9BAB2D4A0F69}" dt="2023-07-19T22:58:24.816" v="40"/>
          <ac:spMkLst>
            <pc:docMk/>
            <pc:sldMk cId="3190194485" sldId="272"/>
            <ac:spMk id="8" creationId="{DFE07204-DD29-B9DC-625E-FF53EE3C43E9}"/>
          </ac:spMkLst>
        </pc:spChg>
        <pc:spChg chg="add del mod">
          <ac:chgData name="Kelsey Main" userId="" providerId="" clId="Web-{32C0CF2F-E4A5-4CD8-B0A6-9BAB2D4A0F69}" dt="2023-07-19T23:01:16.577" v="80"/>
          <ac:spMkLst>
            <pc:docMk/>
            <pc:sldMk cId="3190194485" sldId="272"/>
            <ac:spMk id="9" creationId="{6B9B7D10-1371-B085-0E8E-7823CBA31948}"/>
          </ac:spMkLst>
        </pc:spChg>
        <pc:spChg chg="add del mod">
          <ac:chgData name="Kelsey Main" userId="" providerId="" clId="Web-{32C0CF2F-E4A5-4CD8-B0A6-9BAB2D4A0F69}" dt="2023-07-19T23:09:40.813" v="150"/>
          <ac:spMkLst>
            <pc:docMk/>
            <pc:sldMk cId="3190194485" sldId="272"/>
            <ac:spMk id="10" creationId="{2C211F53-DB20-F226-64E9-C15C421B25EB}"/>
          </ac:spMkLst>
        </pc:spChg>
        <pc:spChg chg="add del">
          <ac:chgData name="Kelsey Main" userId="" providerId="" clId="Web-{32C0CF2F-E4A5-4CD8-B0A6-9BAB2D4A0F69}" dt="2023-07-19T23:09:48.376" v="152"/>
          <ac:spMkLst>
            <pc:docMk/>
            <pc:sldMk cId="3190194485" sldId="272"/>
            <ac:spMk id="12" creationId="{E0C2E45A-B67B-305F-0B14-C453591CA10B}"/>
          </ac:spMkLst>
        </pc:spChg>
        <pc:spChg chg="add mod">
          <ac:chgData name="Kelsey Main" userId="" providerId="" clId="Web-{32C0CF2F-E4A5-4CD8-B0A6-9BAB2D4A0F69}" dt="2023-07-19T23:09:59.033" v="154" actId="1076"/>
          <ac:spMkLst>
            <pc:docMk/>
            <pc:sldMk cId="3190194485" sldId="272"/>
            <ac:spMk id="14" creationId="{F1621E01-7BD8-088D-8937-5E52309FCE6D}"/>
          </ac:spMkLst>
        </pc:spChg>
        <pc:spChg chg="mod">
          <ac:chgData name="Kelsey Main" userId="" providerId="" clId="Web-{32C0CF2F-E4A5-4CD8-B0A6-9BAB2D4A0F69}" dt="2023-07-19T23:07:25.913" v="135" actId="14100"/>
          <ac:spMkLst>
            <pc:docMk/>
            <pc:sldMk cId="3190194485" sldId="272"/>
            <ac:spMk id="220" creationId="{00000000-0000-0000-0000-000000000000}"/>
          </ac:spMkLst>
        </pc:spChg>
        <pc:spChg chg="del">
          <ac:chgData name="Kelsey Main" userId="" providerId="" clId="Web-{32C0CF2F-E4A5-4CD8-B0A6-9BAB2D4A0F69}" dt="2023-07-19T22:58:17.175" v="36"/>
          <ac:spMkLst>
            <pc:docMk/>
            <pc:sldMk cId="3190194485" sldId="272"/>
            <ac:spMk id="221" creationId="{00000000-0000-0000-0000-000000000000}"/>
          </ac:spMkLst>
        </pc:spChg>
        <pc:spChg chg="del mod">
          <ac:chgData name="Kelsey Main" userId="" providerId="" clId="Web-{32C0CF2F-E4A5-4CD8-B0A6-9BAB2D4A0F69}" dt="2023-07-19T22:58:17.675" v="37"/>
          <ac:spMkLst>
            <pc:docMk/>
            <pc:sldMk cId="3190194485" sldId="272"/>
            <ac:spMk id="222" creationId="{00000000-0000-0000-0000-000000000000}"/>
          </ac:spMkLst>
        </pc:spChg>
        <pc:spChg chg="mod">
          <ac:chgData name="Kelsey Main" userId="" providerId="" clId="Web-{32C0CF2F-E4A5-4CD8-B0A6-9BAB2D4A0F69}" dt="2023-07-19T23:07:32.492" v="136" actId="1076"/>
          <ac:spMkLst>
            <pc:docMk/>
            <pc:sldMk cId="3190194485" sldId="272"/>
            <ac:spMk id="225" creationId="{00000000-0000-0000-0000-000000000000}"/>
          </ac:spMkLst>
        </pc:spChg>
        <pc:spChg chg="mod">
          <ac:chgData name="Kelsey Main" userId="" providerId="" clId="Web-{32C0CF2F-E4A5-4CD8-B0A6-9BAB2D4A0F69}" dt="2023-07-19T23:07:36.336" v="137" actId="1076"/>
          <ac:spMkLst>
            <pc:docMk/>
            <pc:sldMk cId="3190194485" sldId="272"/>
            <ac:spMk id="226" creationId="{00000000-0000-0000-0000-000000000000}"/>
          </ac:spMkLst>
        </pc:spChg>
      </pc:sldChg>
      <pc:sldChg chg="addSp modSp new">
        <pc:chgData name="Kelsey Main" userId="" providerId="" clId="Web-{32C0CF2F-E4A5-4CD8-B0A6-9BAB2D4A0F69}" dt="2023-07-20T01:09:05.084" v="451"/>
        <pc:sldMkLst>
          <pc:docMk/>
          <pc:sldMk cId="2259659039" sldId="273"/>
        </pc:sldMkLst>
        <pc:spChg chg="add mod">
          <ac:chgData name="Kelsey Main" userId="" providerId="" clId="Web-{32C0CF2F-E4A5-4CD8-B0A6-9BAB2D4A0F69}" dt="2023-07-19T23:17:15.795" v="214" actId="1076"/>
          <ac:spMkLst>
            <pc:docMk/>
            <pc:sldMk cId="2259659039" sldId="273"/>
            <ac:spMk id="4" creationId="{4B535DE8-31E4-423E-3B96-A22939BD843E}"/>
          </ac:spMkLst>
        </pc:spChg>
        <pc:graphicFrameChg chg="add mod modGraphic">
          <ac:chgData name="Kelsey Main" userId="" providerId="" clId="Web-{32C0CF2F-E4A5-4CD8-B0A6-9BAB2D4A0F69}" dt="2023-07-20T01:09:05.084" v="451"/>
          <ac:graphicFrameMkLst>
            <pc:docMk/>
            <pc:sldMk cId="2259659039" sldId="273"/>
            <ac:graphicFrameMk id="5" creationId="{7BCCC3B4-9B77-C585-4BDB-1AC05A4C4917}"/>
          </ac:graphicFrameMkLst>
        </pc:graphicFrameChg>
      </pc:sldChg>
      <pc:sldChg chg="modSp add replId">
        <pc:chgData name="Kelsey Main" userId="" providerId="" clId="Web-{32C0CF2F-E4A5-4CD8-B0A6-9BAB2D4A0F69}" dt="2023-07-19T23:25:28.562" v="239" actId="14100"/>
        <pc:sldMkLst>
          <pc:docMk/>
          <pc:sldMk cId="1216467737" sldId="274"/>
        </pc:sldMkLst>
        <pc:spChg chg="mod">
          <ac:chgData name="Kelsey Main" userId="" providerId="" clId="Web-{32C0CF2F-E4A5-4CD8-B0A6-9BAB2D4A0F69}" dt="2023-07-19T23:25:28.562" v="239" actId="14100"/>
          <ac:spMkLst>
            <pc:docMk/>
            <pc:sldMk cId="1216467737" sldId="274"/>
            <ac:spMk id="4" creationId="{4B535DE8-31E4-423E-3B96-A22939BD843E}"/>
          </ac:spMkLst>
        </pc:spChg>
      </pc:sldChg>
    </pc:docChg>
  </pc:docChgLst>
  <pc:docChgLst>
    <pc:chgData name="Kelsey Main" clId="Web-{D55109CC-51A8-4AF2-BBF3-ABBC3135B418}"/>
    <pc:docChg chg="modSld">
      <pc:chgData name="Kelsey Main" userId="" providerId="" clId="Web-{D55109CC-51A8-4AF2-BBF3-ABBC3135B418}" dt="2023-07-20T21:44:15.020" v="8" actId="1076"/>
      <pc:docMkLst>
        <pc:docMk/>
      </pc:docMkLst>
      <pc:sldChg chg="modSp">
        <pc:chgData name="Kelsey Main" userId="" providerId="" clId="Web-{D55109CC-51A8-4AF2-BBF3-ABBC3135B418}" dt="2023-07-20T21:43:43.597" v="3" actId="20577"/>
        <pc:sldMkLst>
          <pc:docMk/>
          <pc:sldMk cId="0" sldId="258"/>
        </pc:sldMkLst>
        <pc:spChg chg="mod">
          <ac:chgData name="Kelsey Main" userId="" providerId="" clId="Web-{D55109CC-51A8-4AF2-BBF3-ABBC3135B418}" dt="2023-07-20T21:43:43.597" v="3" actId="20577"/>
          <ac:spMkLst>
            <pc:docMk/>
            <pc:sldMk cId="0" sldId="258"/>
            <ac:spMk id="193" creationId="{00000000-0000-0000-0000-000000000000}"/>
          </ac:spMkLst>
        </pc:spChg>
      </pc:sldChg>
      <pc:sldChg chg="delSp modSp">
        <pc:chgData name="Kelsey Main" userId="" providerId="" clId="Web-{D55109CC-51A8-4AF2-BBF3-ABBC3135B418}" dt="2023-07-20T21:44:15.020" v="8" actId="1076"/>
        <pc:sldMkLst>
          <pc:docMk/>
          <pc:sldMk cId="3192257110" sldId="281"/>
        </pc:sldMkLst>
        <pc:spChg chg="del">
          <ac:chgData name="Kelsey Main" userId="" providerId="" clId="Web-{D55109CC-51A8-4AF2-BBF3-ABBC3135B418}" dt="2023-07-20T21:44:09.348" v="7"/>
          <ac:spMkLst>
            <pc:docMk/>
            <pc:sldMk cId="3192257110" sldId="281"/>
            <ac:spMk id="6" creationId="{8781EC2F-FA48-8DCA-F5EE-23552D0268A9}"/>
          </ac:spMkLst>
        </pc:spChg>
        <pc:spChg chg="mod">
          <ac:chgData name="Kelsey Main" userId="" providerId="" clId="Web-{D55109CC-51A8-4AF2-BBF3-ABBC3135B418}" dt="2023-07-20T21:44:15.020" v="8" actId="1076"/>
          <ac:spMkLst>
            <pc:docMk/>
            <pc:sldMk cId="3192257110" sldId="281"/>
            <ac:spMk id="202" creationId="{00000000-0000-0000-0000-000000000000}"/>
          </ac:spMkLst>
        </pc:spChg>
      </pc:sldChg>
    </pc:docChg>
  </pc:docChgLst>
  <pc:docChgLst>
    <pc:chgData name="Kelsey Main" clId="Web-{3C52C48B-A476-4F7D-B0F5-882A4780CB63}"/>
    <pc:docChg chg="modSld">
      <pc:chgData name="Kelsey Main" userId="" providerId="" clId="Web-{3C52C48B-A476-4F7D-B0F5-882A4780CB63}" dt="2023-07-20T19:00:49.369" v="58" actId="20577"/>
      <pc:docMkLst>
        <pc:docMk/>
      </pc:docMkLst>
      <pc:sldChg chg="addSp modSp">
        <pc:chgData name="Kelsey Main" userId="" providerId="" clId="Web-{3C52C48B-A476-4F7D-B0F5-882A4780CB63}" dt="2023-07-20T18:59:46.771" v="54" actId="20577"/>
        <pc:sldMkLst>
          <pc:docMk/>
          <pc:sldMk cId="1152604640" sldId="277"/>
        </pc:sldMkLst>
        <pc:spChg chg="mod">
          <ac:chgData name="Kelsey Main" userId="" providerId="" clId="Web-{3C52C48B-A476-4F7D-B0F5-882A4780CB63}" dt="2023-07-20T18:59:46.771" v="54" actId="20577"/>
          <ac:spMkLst>
            <pc:docMk/>
            <pc:sldMk cId="1152604640" sldId="277"/>
            <ac:spMk id="202" creationId="{00000000-0000-0000-0000-000000000000}"/>
          </ac:spMkLst>
        </pc:spChg>
        <pc:cxnChg chg="add mod">
          <ac:chgData name="Kelsey Main" userId="" providerId="" clId="Web-{3C52C48B-A476-4F7D-B0F5-882A4780CB63}" dt="2023-07-20T18:56:12.881" v="30" actId="1076"/>
          <ac:cxnSpMkLst>
            <pc:docMk/>
            <pc:sldMk cId="1152604640" sldId="277"/>
            <ac:cxnSpMk id="4" creationId="{9A937F36-D8AA-7F2E-F5E7-8023B1950BFD}"/>
          </ac:cxnSpMkLst>
        </pc:cxnChg>
      </pc:sldChg>
      <pc:sldChg chg="modSp">
        <pc:chgData name="Kelsey Main" userId="" providerId="" clId="Web-{3C52C48B-A476-4F7D-B0F5-882A4780CB63}" dt="2023-07-20T19:00:49.369" v="58" actId="20577"/>
        <pc:sldMkLst>
          <pc:docMk/>
          <pc:sldMk cId="1912110760" sldId="278"/>
        </pc:sldMkLst>
        <pc:spChg chg="mod">
          <ac:chgData name="Kelsey Main" userId="" providerId="" clId="Web-{3C52C48B-A476-4F7D-B0F5-882A4780CB63}" dt="2023-07-20T19:00:49.369" v="58" actId="20577"/>
          <ac:spMkLst>
            <pc:docMk/>
            <pc:sldMk cId="1912110760" sldId="278"/>
            <ac:spMk id="202" creationId="{00000000-0000-0000-0000-000000000000}"/>
          </ac:spMkLst>
        </pc:spChg>
      </pc:sldChg>
    </pc:docChg>
  </pc:docChgLst>
  <pc:docChgLst>
    <pc:chgData name="Kelsey Main" clId="Web-{B212827D-F456-4CBA-A70E-E9E7B28C4A15}"/>
    <pc:docChg chg="addSld delSld">
      <pc:chgData name="Kelsey Main" userId="" providerId="" clId="Web-{B212827D-F456-4CBA-A70E-E9E7B28C4A15}" dt="2023-07-25T21:04:05.302" v="10"/>
      <pc:docMkLst>
        <pc:docMk/>
      </pc:docMkLst>
      <pc:sldChg chg="add del">
        <pc:chgData name="Kelsey Main" userId="" providerId="" clId="Web-{B212827D-F456-4CBA-A70E-E9E7B28C4A15}" dt="2023-07-25T21:03:53.239" v="5"/>
        <pc:sldMkLst>
          <pc:docMk/>
          <pc:sldMk cId="3192257110" sldId="281"/>
        </pc:sldMkLst>
      </pc:sldChg>
      <pc:sldChg chg="del">
        <pc:chgData name="Kelsey Main" userId="" providerId="" clId="Web-{B212827D-F456-4CBA-A70E-E9E7B28C4A15}" dt="2023-07-25T21:03:39.770" v="2"/>
        <pc:sldMkLst>
          <pc:docMk/>
          <pc:sldMk cId="2691839471" sldId="295"/>
        </pc:sldMkLst>
      </pc:sldChg>
      <pc:sldChg chg="add replId">
        <pc:chgData name="Kelsey Main" userId="" providerId="" clId="Web-{B212827D-F456-4CBA-A70E-E9E7B28C4A15}" dt="2023-07-25T21:03:47.083" v="3"/>
        <pc:sldMkLst>
          <pc:docMk/>
          <pc:sldMk cId="1803160817" sldId="303"/>
        </pc:sldMkLst>
      </pc:sldChg>
      <pc:sldChg chg="add replId">
        <pc:chgData name="Kelsey Main" userId="" providerId="" clId="Web-{B212827D-F456-4CBA-A70E-E9E7B28C4A15}" dt="2023-07-25T21:03:47.489" v="4"/>
        <pc:sldMkLst>
          <pc:docMk/>
          <pc:sldMk cId="3329998382" sldId="304"/>
        </pc:sldMkLst>
      </pc:sldChg>
      <pc:sldChg chg="add replId">
        <pc:chgData name="Kelsey Main" userId="" providerId="" clId="Web-{B212827D-F456-4CBA-A70E-E9E7B28C4A15}" dt="2023-07-25T21:04:03.693" v="6"/>
        <pc:sldMkLst>
          <pc:docMk/>
          <pc:sldMk cId="1007842895" sldId="305"/>
        </pc:sldMkLst>
      </pc:sldChg>
      <pc:sldChg chg="add replId">
        <pc:chgData name="Kelsey Main" userId="" providerId="" clId="Web-{B212827D-F456-4CBA-A70E-E9E7B28C4A15}" dt="2023-07-25T21:04:04.005" v="7"/>
        <pc:sldMkLst>
          <pc:docMk/>
          <pc:sldMk cId="2996019391" sldId="306"/>
        </pc:sldMkLst>
      </pc:sldChg>
      <pc:sldChg chg="add replId">
        <pc:chgData name="Kelsey Main" userId="" providerId="" clId="Web-{B212827D-F456-4CBA-A70E-E9E7B28C4A15}" dt="2023-07-25T21:04:04.568" v="8"/>
        <pc:sldMkLst>
          <pc:docMk/>
          <pc:sldMk cId="173408650" sldId="307"/>
        </pc:sldMkLst>
      </pc:sldChg>
      <pc:sldChg chg="add replId">
        <pc:chgData name="Kelsey Main" userId="" providerId="" clId="Web-{B212827D-F456-4CBA-A70E-E9E7B28C4A15}" dt="2023-07-25T21:04:04.865" v="9"/>
        <pc:sldMkLst>
          <pc:docMk/>
          <pc:sldMk cId="2432080506" sldId="308"/>
        </pc:sldMkLst>
      </pc:sldChg>
      <pc:sldChg chg="add replId">
        <pc:chgData name="Kelsey Main" userId="" providerId="" clId="Web-{B212827D-F456-4CBA-A70E-E9E7B28C4A15}" dt="2023-07-25T21:04:05.302" v="10"/>
        <pc:sldMkLst>
          <pc:docMk/>
          <pc:sldMk cId="4054685648" sldId="309"/>
        </pc:sldMkLst>
      </pc:sldChg>
    </pc:docChg>
  </pc:docChgLst>
  <pc:docChgLst>
    <pc:chgData name="Kelsey Main" clId="Web-{49B2B974-EC80-4A8D-B977-BEB8D9243C80}"/>
    <pc:docChg chg="addSld delSld modSld sldOrd">
      <pc:chgData name="Kelsey Main" userId="" providerId="" clId="Web-{49B2B974-EC80-4A8D-B977-BEB8D9243C80}" dt="2023-07-25T20:48:13.224" v="288" actId="20577"/>
      <pc:docMkLst>
        <pc:docMk/>
      </pc:docMkLst>
      <pc:sldChg chg="modSp">
        <pc:chgData name="Kelsey Main" userId="" providerId="" clId="Web-{49B2B974-EC80-4A8D-B977-BEB8D9243C80}" dt="2023-07-24T20:57:18.590" v="1" actId="20577"/>
        <pc:sldMkLst>
          <pc:docMk/>
          <pc:sldMk cId="0" sldId="258"/>
        </pc:sldMkLst>
        <pc:spChg chg="mod">
          <ac:chgData name="Kelsey Main" userId="" providerId="" clId="Web-{49B2B974-EC80-4A8D-B977-BEB8D9243C80}" dt="2023-07-24T20:57:18.590" v="1" actId="20577"/>
          <ac:spMkLst>
            <pc:docMk/>
            <pc:sldMk cId="0" sldId="258"/>
            <ac:spMk id="193" creationId="{00000000-0000-0000-0000-000000000000}"/>
          </ac:spMkLst>
        </pc:spChg>
      </pc:sldChg>
      <pc:sldChg chg="modSp">
        <pc:chgData name="Kelsey Main" userId="" providerId="" clId="Web-{49B2B974-EC80-4A8D-B977-BEB8D9243C80}" dt="2023-07-25T04:04:14.548" v="47" actId="1076"/>
        <pc:sldMkLst>
          <pc:docMk/>
          <pc:sldMk cId="3192257110" sldId="281"/>
        </pc:sldMkLst>
        <pc:spChg chg="mod">
          <ac:chgData name="Kelsey Main" userId="" providerId="" clId="Web-{49B2B974-EC80-4A8D-B977-BEB8D9243C80}" dt="2023-07-24T20:57:37.841" v="8" actId="20577"/>
          <ac:spMkLst>
            <pc:docMk/>
            <pc:sldMk cId="3192257110" sldId="281"/>
            <ac:spMk id="201" creationId="{00000000-0000-0000-0000-000000000000}"/>
          </ac:spMkLst>
        </pc:spChg>
        <pc:spChg chg="mod">
          <ac:chgData name="Kelsey Main" userId="" providerId="" clId="Web-{49B2B974-EC80-4A8D-B977-BEB8D9243C80}" dt="2023-07-25T04:04:14.548" v="47" actId="1076"/>
          <ac:spMkLst>
            <pc:docMk/>
            <pc:sldMk cId="3192257110" sldId="281"/>
            <ac:spMk id="202" creationId="{00000000-0000-0000-0000-000000000000}"/>
          </ac:spMkLst>
        </pc:spChg>
      </pc:sldChg>
      <pc:sldChg chg="modSp">
        <pc:chgData name="Kelsey Main" userId="" providerId="" clId="Web-{49B2B974-EC80-4A8D-B977-BEB8D9243C80}" dt="2023-07-24T20:57:18.809" v="3" actId="20577"/>
        <pc:sldMkLst>
          <pc:docMk/>
          <pc:sldMk cId="3262424155" sldId="292"/>
        </pc:sldMkLst>
        <pc:spChg chg="mod">
          <ac:chgData name="Kelsey Main" userId="" providerId="" clId="Web-{49B2B974-EC80-4A8D-B977-BEB8D9243C80}" dt="2023-07-24T20:57:18.809" v="3" actId="20577"/>
          <ac:spMkLst>
            <pc:docMk/>
            <pc:sldMk cId="3262424155" sldId="292"/>
            <ac:spMk id="193" creationId="{00000000-0000-0000-0000-000000000000}"/>
          </ac:spMkLst>
        </pc:spChg>
      </pc:sldChg>
      <pc:sldChg chg="ord">
        <pc:chgData name="Kelsey Main" userId="" providerId="" clId="Web-{49B2B974-EC80-4A8D-B977-BEB8D9243C80}" dt="2023-07-25T20:44:35.482" v="234"/>
        <pc:sldMkLst>
          <pc:docMk/>
          <pc:sldMk cId="2258237856" sldId="294"/>
        </pc:sldMkLst>
      </pc:sldChg>
      <pc:sldChg chg="add replId">
        <pc:chgData name="Kelsey Main" userId="" providerId="" clId="Web-{49B2B974-EC80-4A8D-B977-BEB8D9243C80}" dt="2023-07-24T20:57:27.122" v="4"/>
        <pc:sldMkLst>
          <pc:docMk/>
          <pc:sldMk cId="2691839471" sldId="295"/>
        </pc:sldMkLst>
      </pc:sldChg>
      <pc:sldChg chg="add del replId">
        <pc:chgData name="Kelsey Main" userId="" providerId="" clId="Web-{49B2B974-EC80-4A8D-B977-BEB8D9243C80}" dt="2023-07-24T20:57:52.732" v="11"/>
        <pc:sldMkLst>
          <pc:docMk/>
          <pc:sldMk cId="1998864550" sldId="296"/>
        </pc:sldMkLst>
      </pc:sldChg>
      <pc:sldChg chg="addSp delSp modSp new del">
        <pc:chgData name="Kelsey Main" userId="" providerId="" clId="Web-{49B2B974-EC80-4A8D-B977-BEB8D9243C80}" dt="2023-07-25T04:03:47.687" v="43"/>
        <pc:sldMkLst>
          <pc:docMk/>
          <pc:sldMk cId="3713151658" sldId="296"/>
        </pc:sldMkLst>
        <pc:spChg chg="add del mod">
          <ac:chgData name="Kelsey Main" userId="" providerId="" clId="Web-{49B2B974-EC80-4A8D-B977-BEB8D9243C80}" dt="2023-07-25T04:03:30.984" v="42"/>
          <ac:spMkLst>
            <pc:docMk/>
            <pc:sldMk cId="3713151658" sldId="296"/>
            <ac:spMk id="6" creationId="{889CAC67-39F8-06AE-888D-635B2A796051}"/>
          </ac:spMkLst>
        </pc:spChg>
      </pc:sldChg>
      <pc:sldChg chg="addSp modSp add replId">
        <pc:chgData name="Kelsey Main" userId="" providerId="" clId="Web-{49B2B974-EC80-4A8D-B977-BEB8D9243C80}" dt="2023-07-25T20:35:00.058" v="192" actId="1076"/>
        <pc:sldMkLst>
          <pc:docMk/>
          <pc:sldMk cId="4105374584" sldId="296"/>
        </pc:sldMkLst>
        <pc:spChg chg="add mod">
          <ac:chgData name="Kelsey Main" userId="" providerId="" clId="Web-{49B2B974-EC80-4A8D-B977-BEB8D9243C80}" dt="2023-07-25T20:34:53.636" v="191" actId="1076"/>
          <ac:spMkLst>
            <pc:docMk/>
            <pc:sldMk cId="4105374584" sldId="296"/>
            <ac:spMk id="4" creationId="{5CB90FF3-C512-DD56-01E7-A2F10005DA1D}"/>
          </ac:spMkLst>
        </pc:spChg>
        <pc:spChg chg="mod">
          <ac:chgData name="Kelsey Main" userId="" providerId="" clId="Web-{49B2B974-EC80-4A8D-B977-BEB8D9243C80}" dt="2023-07-25T20:35:00.058" v="192" actId="1076"/>
          <ac:spMkLst>
            <pc:docMk/>
            <pc:sldMk cId="4105374584" sldId="296"/>
            <ac:spMk id="202" creationId="{00000000-0000-0000-0000-000000000000}"/>
          </ac:spMkLst>
        </pc:spChg>
      </pc:sldChg>
      <pc:sldChg chg="add replId">
        <pc:chgData name="Kelsey Main" userId="" providerId="" clId="Web-{49B2B974-EC80-4A8D-B977-BEB8D9243C80}" dt="2023-07-25T20:35:45.200" v="195"/>
        <pc:sldMkLst>
          <pc:docMk/>
          <pc:sldMk cId="2385710968" sldId="297"/>
        </pc:sldMkLst>
      </pc:sldChg>
      <pc:sldChg chg="new del">
        <pc:chgData name="Kelsey Main" userId="" providerId="" clId="Web-{49B2B974-EC80-4A8D-B977-BEB8D9243C80}" dt="2023-07-25T20:35:44.138" v="194"/>
        <pc:sldMkLst>
          <pc:docMk/>
          <pc:sldMk cId="3896774174" sldId="297"/>
        </pc:sldMkLst>
      </pc:sldChg>
      <pc:sldChg chg="add del ord replId">
        <pc:chgData name="Kelsey Main" userId="" providerId="" clId="Web-{49B2B974-EC80-4A8D-B977-BEB8D9243C80}" dt="2023-07-25T20:38:42.473" v="199"/>
        <pc:sldMkLst>
          <pc:docMk/>
          <pc:sldMk cId="1166428822" sldId="298"/>
        </pc:sldMkLst>
      </pc:sldChg>
      <pc:sldChg chg="modSp add replId">
        <pc:chgData name="Kelsey Main" userId="" providerId="" clId="Web-{49B2B974-EC80-4A8D-B977-BEB8D9243C80}" dt="2023-07-25T20:39:34.504" v="206" actId="20577"/>
        <pc:sldMkLst>
          <pc:docMk/>
          <pc:sldMk cId="3376063793" sldId="298"/>
        </pc:sldMkLst>
        <pc:spChg chg="mod">
          <ac:chgData name="Kelsey Main" userId="" providerId="" clId="Web-{49B2B974-EC80-4A8D-B977-BEB8D9243C80}" dt="2023-07-25T20:39:34.504" v="206" actId="20577"/>
          <ac:spMkLst>
            <pc:docMk/>
            <pc:sldMk cId="3376063793" sldId="298"/>
            <ac:spMk id="152" creationId="{00000000-0000-0000-0000-000000000000}"/>
          </ac:spMkLst>
        </pc:spChg>
      </pc:sldChg>
      <pc:sldChg chg="addSp delSp modSp add replId">
        <pc:chgData name="Kelsey Main" userId="" providerId="" clId="Web-{49B2B974-EC80-4A8D-B977-BEB8D9243C80}" dt="2023-07-25T20:44:57.983" v="240" actId="20577"/>
        <pc:sldMkLst>
          <pc:docMk/>
          <pc:sldMk cId="1243678431" sldId="299"/>
        </pc:sldMkLst>
        <pc:spChg chg="add del">
          <ac:chgData name="Kelsey Main" userId="" providerId="" clId="Web-{49B2B974-EC80-4A8D-B977-BEB8D9243C80}" dt="2023-07-25T20:44:32.232" v="233"/>
          <ac:spMkLst>
            <pc:docMk/>
            <pc:sldMk cId="1243678431" sldId="299"/>
            <ac:spMk id="5" creationId="{19B5A1E3-A312-4AD2-83A1-60D800119234}"/>
          </ac:spMkLst>
        </pc:spChg>
        <pc:spChg chg="mod">
          <ac:chgData name="Kelsey Main" userId="" providerId="" clId="Web-{49B2B974-EC80-4A8D-B977-BEB8D9243C80}" dt="2023-07-25T20:44:57.983" v="240" actId="20577"/>
          <ac:spMkLst>
            <pc:docMk/>
            <pc:sldMk cId="1243678431" sldId="299"/>
            <ac:spMk id="201" creationId="{00000000-0000-0000-0000-000000000000}"/>
          </ac:spMkLst>
        </pc:spChg>
        <pc:spChg chg="mod">
          <ac:chgData name="Kelsey Main" userId="" providerId="" clId="Web-{49B2B974-EC80-4A8D-B977-BEB8D9243C80}" dt="2023-07-25T20:44:22.716" v="231" actId="14100"/>
          <ac:spMkLst>
            <pc:docMk/>
            <pc:sldMk cId="1243678431" sldId="299"/>
            <ac:spMk id="202" creationId="{00000000-0000-0000-0000-000000000000}"/>
          </ac:spMkLst>
        </pc:spChg>
        <pc:picChg chg="del">
          <ac:chgData name="Kelsey Main" userId="" providerId="" clId="Web-{49B2B974-EC80-4A8D-B977-BEB8D9243C80}" dt="2023-07-25T20:40:38.162" v="212"/>
          <ac:picMkLst>
            <pc:docMk/>
            <pc:sldMk cId="1243678431" sldId="299"/>
            <ac:picMk id="2" creationId="{8F935AF6-E117-D6A2-02CE-73CBBDE443DA}"/>
          </ac:picMkLst>
        </pc:picChg>
        <pc:picChg chg="add mod">
          <ac:chgData name="Kelsey Main" userId="" providerId="" clId="Web-{49B2B974-EC80-4A8D-B977-BEB8D9243C80}" dt="2023-07-25T20:41:32.242" v="216" actId="1076"/>
          <ac:picMkLst>
            <pc:docMk/>
            <pc:sldMk cId="1243678431" sldId="299"/>
            <ac:picMk id="3" creationId="{52C001AA-A9BE-2292-2777-D749BED3866A}"/>
          </ac:picMkLst>
        </pc:picChg>
      </pc:sldChg>
      <pc:sldChg chg="addSp modSp add replId">
        <pc:chgData name="Kelsey Main" userId="" providerId="" clId="Web-{49B2B974-EC80-4A8D-B977-BEB8D9243C80}" dt="2023-07-25T20:48:13.224" v="288" actId="20577"/>
        <pc:sldMkLst>
          <pc:docMk/>
          <pc:sldMk cId="3132989790" sldId="300"/>
        </pc:sldMkLst>
        <pc:spChg chg="add mod">
          <ac:chgData name="Kelsey Main" userId="" providerId="" clId="Web-{49B2B974-EC80-4A8D-B977-BEB8D9243C80}" dt="2023-07-25T20:48:13.224" v="288" actId="20577"/>
          <ac:spMkLst>
            <pc:docMk/>
            <pc:sldMk cId="3132989790" sldId="300"/>
            <ac:spMk id="5" creationId="{C28F0ABD-FD13-D041-459E-E40CE28601D0}"/>
          </ac:spMkLst>
        </pc:spChg>
        <pc:spChg chg="mod">
          <ac:chgData name="Kelsey Main" userId="" providerId="" clId="Web-{49B2B974-EC80-4A8D-B977-BEB8D9243C80}" dt="2023-07-25T20:45:08.624" v="245" actId="20577"/>
          <ac:spMkLst>
            <pc:docMk/>
            <pc:sldMk cId="3132989790" sldId="300"/>
            <ac:spMk id="201" creationId="{00000000-0000-0000-0000-000000000000}"/>
          </ac:spMkLst>
        </pc:spChg>
        <pc:spChg chg="mod">
          <ac:chgData name="Kelsey Main" userId="" providerId="" clId="Web-{49B2B974-EC80-4A8D-B977-BEB8D9243C80}" dt="2023-07-25T20:47:46.254" v="276" actId="20577"/>
          <ac:spMkLst>
            <pc:docMk/>
            <pc:sldMk cId="3132989790" sldId="300"/>
            <ac:spMk id="202" creationId="{00000000-0000-0000-0000-000000000000}"/>
          </ac:spMkLst>
        </pc:spChg>
        <pc:picChg chg="add mod">
          <ac:chgData name="Kelsey Main" userId="" providerId="" clId="Web-{49B2B974-EC80-4A8D-B977-BEB8D9243C80}" dt="2023-07-25T20:47:40.895" v="274"/>
          <ac:picMkLst>
            <pc:docMk/>
            <pc:sldMk cId="3132989790" sldId="300"/>
            <ac:picMk id="2" creationId="{E497A6AC-53E3-11C4-3D9C-4BC8553721C1}"/>
          </ac:picMkLst>
        </pc:picChg>
      </pc:sldChg>
    </pc:docChg>
  </pc:docChgLst>
  <pc:docChgLst>
    <pc:chgData name="Kelsey Main" clId="Web-{E994A855-0536-41EA-ADFA-2FE10415D565}"/>
    <pc:docChg chg="modSld">
      <pc:chgData name="Kelsey Main" userId="" providerId="" clId="Web-{E994A855-0536-41EA-ADFA-2FE10415D565}" dt="2023-07-25T20:51:37.947" v="38" actId="1076"/>
      <pc:docMkLst>
        <pc:docMk/>
      </pc:docMkLst>
      <pc:sldChg chg="modSp">
        <pc:chgData name="Kelsey Main" userId="" providerId="" clId="Web-{E994A855-0536-41EA-ADFA-2FE10415D565}" dt="2023-07-25T20:51:37.947" v="38" actId="1076"/>
        <pc:sldMkLst>
          <pc:docMk/>
          <pc:sldMk cId="3132989790" sldId="300"/>
        </pc:sldMkLst>
        <pc:spChg chg="mod">
          <ac:chgData name="Kelsey Main" userId="" providerId="" clId="Web-{E994A855-0536-41EA-ADFA-2FE10415D565}" dt="2023-07-25T20:50:38.648" v="8" actId="1076"/>
          <ac:spMkLst>
            <pc:docMk/>
            <pc:sldMk cId="3132989790" sldId="300"/>
            <ac:spMk id="5" creationId="{C28F0ABD-FD13-D041-459E-E40CE28601D0}"/>
          </ac:spMkLst>
        </pc:spChg>
        <pc:spChg chg="mod">
          <ac:chgData name="Kelsey Main" userId="" providerId="" clId="Web-{E994A855-0536-41EA-ADFA-2FE10415D565}" dt="2023-07-25T20:51:37.947" v="38" actId="1076"/>
          <ac:spMkLst>
            <pc:docMk/>
            <pc:sldMk cId="3132989790" sldId="300"/>
            <ac:spMk id="7" creationId="{459E341B-12D0-8544-43E3-5166322C6349}"/>
          </ac:spMkLst>
        </pc:spChg>
        <pc:picChg chg="mod">
          <ac:chgData name="Kelsey Main" userId="" providerId="" clId="Web-{E994A855-0536-41EA-ADFA-2FE10415D565}" dt="2023-07-25T20:50:58.993" v="27" actId="1076"/>
          <ac:picMkLst>
            <pc:docMk/>
            <pc:sldMk cId="3132989790" sldId="300"/>
            <ac:picMk id="2" creationId="{E497A6AC-53E3-11C4-3D9C-4BC8553721C1}"/>
          </ac:picMkLst>
        </pc:picChg>
      </pc:sldChg>
    </pc:docChg>
  </pc:docChgLst>
  <pc:docChgLst>
    <pc:chgData name="Kelsey Main" clId="Web-{18E656EE-7819-48C6-8183-E6B17BDA87DF}"/>
    <pc:docChg chg="addSld modSld">
      <pc:chgData name="Kelsey Main" userId="" providerId="" clId="Web-{18E656EE-7819-48C6-8183-E6B17BDA87DF}" dt="2023-07-24T20:56:01.252" v="21" actId="20577"/>
      <pc:docMkLst>
        <pc:docMk/>
      </pc:docMkLst>
      <pc:sldChg chg="modSp">
        <pc:chgData name="Kelsey Main" userId="" providerId="" clId="Web-{18E656EE-7819-48C6-8183-E6B17BDA87DF}" dt="2023-07-24T20:56:01.252" v="21" actId="20577"/>
        <pc:sldMkLst>
          <pc:docMk/>
          <pc:sldMk cId="0" sldId="258"/>
        </pc:sldMkLst>
        <pc:spChg chg="mod">
          <ac:chgData name="Kelsey Main" userId="" providerId="" clId="Web-{18E656EE-7819-48C6-8183-E6B17BDA87DF}" dt="2023-07-24T20:56:01.252" v="21" actId="20577"/>
          <ac:spMkLst>
            <pc:docMk/>
            <pc:sldMk cId="0" sldId="258"/>
            <ac:spMk id="193" creationId="{00000000-0000-0000-0000-000000000000}"/>
          </ac:spMkLst>
        </pc:spChg>
      </pc:sldChg>
      <pc:sldChg chg="add replId">
        <pc:chgData name="Kelsey Main" userId="" providerId="" clId="Web-{18E656EE-7819-48C6-8183-E6B17BDA87DF}" dt="2023-07-24T20:50:10.040" v="0"/>
        <pc:sldMkLst>
          <pc:docMk/>
          <pc:sldMk cId="4034291237" sldId="283"/>
        </pc:sldMkLst>
      </pc:sldChg>
      <pc:sldChg chg="add replId">
        <pc:chgData name="Kelsey Main" userId="" providerId="" clId="Web-{18E656EE-7819-48C6-8183-E6B17BDA87DF}" dt="2023-07-24T20:50:10.212" v="1"/>
        <pc:sldMkLst>
          <pc:docMk/>
          <pc:sldMk cId="2994116538" sldId="284"/>
        </pc:sldMkLst>
      </pc:sldChg>
      <pc:sldChg chg="add replId">
        <pc:chgData name="Kelsey Main" userId="" providerId="" clId="Web-{18E656EE-7819-48C6-8183-E6B17BDA87DF}" dt="2023-07-24T20:50:10.306" v="2"/>
        <pc:sldMkLst>
          <pc:docMk/>
          <pc:sldMk cId="68293556" sldId="285"/>
        </pc:sldMkLst>
      </pc:sldChg>
      <pc:sldChg chg="add replId">
        <pc:chgData name="Kelsey Main" userId="" providerId="" clId="Web-{18E656EE-7819-48C6-8183-E6B17BDA87DF}" dt="2023-07-24T20:50:10.493" v="3"/>
        <pc:sldMkLst>
          <pc:docMk/>
          <pc:sldMk cId="406642485" sldId="286"/>
        </pc:sldMkLst>
      </pc:sldChg>
      <pc:sldChg chg="add replId">
        <pc:chgData name="Kelsey Main" userId="" providerId="" clId="Web-{18E656EE-7819-48C6-8183-E6B17BDA87DF}" dt="2023-07-24T20:50:10.650" v="4"/>
        <pc:sldMkLst>
          <pc:docMk/>
          <pc:sldMk cId="2805993872" sldId="287"/>
        </pc:sldMkLst>
      </pc:sldChg>
      <pc:sldChg chg="add replId">
        <pc:chgData name="Kelsey Main" userId="" providerId="" clId="Web-{18E656EE-7819-48C6-8183-E6B17BDA87DF}" dt="2023-07-24T20:50:10.790" v="5"/>
        <pc:sldMkLst>
          <pc:docMk/>
          <pc:sldMk cId="2296046787" sldId="288"/>
        </pc:sldMkLst>
      </pc:sldChg>
      <pc:sldChg chg="add replId">
        <pc:chgData name="Kelsey Main" userId="" providerId="" clId="Web-{18E656EE-7819-48C6-8183-E6B17BDA87DF}" dt="2023-07-24T20:50:10.931" v="6"/>
        <pc:sldMkLst>
          <pc:docMk/>
          <pc:sldMk cId="2760290035" sldId="289"/>
        </pc:sldMkLst>
      </pc:sldChg>
      <pc:sldChg chg="add replId">
        <pc:chgData name="Kelsey Main" userId="" providerId="" clId="Web-{18E656EE-7819-48C6-8183-E6B17BDA87DF}" dt="2023-07-24T20:50:11.056" v="7"/>
        <pc:sldMkLst>
          <pc:docMk/>
          <pc:sldMk cId="2737508154" sldId="290"/>
        </pc:sldMkLst>
      </pc:sldChg>
      <pc:sldChg chg="add replId">
        <pc:chgData name="Kelsey Main" userId="" providerId="" clId="Web-{18E656EE-7819-48C6-8183-E6B17BDA87DF}" dt="2023-07-24T20:50:11.181" v="8"/>
        <pc:sldMkLst>
          <pc:docMk/>
          <pc:sldMk cId="1465493777" sldId="291"/>
        </pc:sldMkLst>
      </pc:sldChg>
      <pc:sldChg chg="add replId">
        <pc:chgData name="Kelsey Main" userId="" providerId="" clId="Web-{18E656EE-7819-48C6-8183-E6B17BDA87DF}" dt="2023-07-24T20:50:11.322" v="9"/>
        <pc:sldMkLst>
          <pc:docMk/>
          <pc:sldMk cId="3262424155" sldId="292"/>
        </pc:sldMkLst>
      </pc:sldChg>
      <pc:sldChg chg="add replId">
        <pc:chgData name="Kelsey Main" userId="" providerId="" clId="Web-{18E656EE-7819-48C6-8183-E6B17BDA87DF}" dt="2023-07-24T20:50:11.525" v="10"/>
        <pc:sldMkLst>
          <pc:docMk/>
          <pc:sldMk cId="2759005915" sldId="293"/>
        </pc:sldMkLst>
      </pc:sldChg>
      <pc:sldChg chg="modSp add replId">
        <pc:chgData name="Kelsey Main" userId="" providerId="" clId="Web-{18E656EE-7819-48C6-8183-E6B17BDA87DF}" dt="2023-07-24T20:50:17.494" v="12" actId="20577"/>
        <pc:sldMkLst>
          <pc:docMk/>
          <pc:sldMk cId="2258237856" sldId="294"/>
        </pc:sldMkLst>
        <pc:spChg chg="mod">
          <ac:chgData name="Kelsey Main" userId="" providerId="" clId="Web-{18E656EE-7819-48C6-8183-E6B17BDA87DF}" dt="2023-07-24T20:50:17.494" v="12" actId="20577"/>
          <ac:spMkLst>
            <pc:docMk/>
            <pc:sldMk cId="2258237856" sldId="294"/>
            <ac:spMk id="152" creationId="{00000000-0000-0000-0000-000000000000}"/>
          </ac:spMkLst>
        </pc:spChg>
      </pc:sldChg>
    </pc:docChg>
  </pc:docChgLst>
  <pc:docChgLst>
    <pc:chgData name="Kelsey Main" clId="Web-{D3B3306A-F1C9-46A3-AE39-ECCC9DB26BDE}"/>
    <pc:docChg chg="delSld modSld">
      <pc:chgData name="Kelsey Main" userId="" providerId="" clId="Web-{D3B3306A-F1C9-46A3-AE39-ECCC9DB26BDE}" dt="2023-07-25T21:01:16.119" v="15" actId="20577"/>
      <pc:docMkLst>
        <pc:docMk/>
      </pc:docMkLst>
      <pc:sldChg chg="del">
        <pc:chgData name="Kelsey Main" userId="" providerId="" clId="Web-{D3B3306A-F1C9-46A3-AE39-ECCC9DB26BDE}" dt="2023-07-25T20:57:58.121" v="0"/>
        <pc:sldMkLst>
          <pc:docMk/>
          <pc:sldMk cId="68293556" sldId="285"/>
        </pc:sldMkLst>
      </pc:sldChg>
      <pc:sldChg chg="addSp modSp">
        <pc:chgData name="Kelsey Main" userId="" providerId="" clId="Web-{D3B3306A-F1C9-46A3-AE39-ECCC9DB26BDE}" dt="2023-07-25T21:01:16.119" v="15" actId="20577"/>
        <pc:sldMkLst>
          <pc:docMk/>
          <pc:sldMk cId="2385710968" sldId="297"/>
        </pc:sldMkLst>
        <pc:spChg chg="mod">
          <ac:chgData name="Kelsey Main" userId="" providerId="" clId="Web-{D3B3306A-F1C9-46A3-AE39-ECCC9DB26BDE}" dt="2023-07-25T21:01:16.119" v="15" actId="20577"/>
          <ac:spMkLst>
            <pc:docMk/>
            <pc:sldMk cId="2385710968" sldId="297"/>
            <ac:spMk id="201" creationId="{00000000-0000-0000-0000-000000000000}"/>
          </ac:spMkLst>
        </pc:spChg>
        <pc:picChg chg="add mod">
          <ac:chgData name="Kelsey Main" userId="" providerId="" clId="Web-{D3B3306A-F1C9-46A3-AE39-ECCC9DB26BDE}" dt="2023-07-25T21:01:09.806" v="10" actId="1076"/>
          <ac:picMkLst>
            <pc:docMk/>
            <pc:sldMk cId="2385710968" sldId="297"/>
            <ac:picMk id="2" creationId="{EDA9E0B7-D3B1-F7F9-4852-3F2FD65A93BA}"/>
          </ac:picMkLst>
        </pc:picChg>
      </pc:sldChg>
    </pc:docChg>
  </pc:docChgLst>
  <pc:docChgLst>
    <pc:chgData name="Kelsey Main" clId="Web-{4F14593B-F0D3-4A58-9D3F-ADB872A220BE}"/>
    <pc:docChg chg="modSld">
      <pc:chgData name="Kelsey Main" userId="" providerId="" clId="Web-{4F14593B-F0D3-4A58-9D3F-ADB872A220BE}" dt="2023-07-25T20:55:03.828" v="21" actId="14100"/>
      <pc:docMkLst>
        <pc:docMk/>
      </pc:docMkLst>
      <pc:sldChg chg="modSp">
        <pc:chgData name="Kelsey Main" userId="" providerId="" clId="Web-{4F14593B-F0D3-4A58-9D3F-ADB872A220BE}" dt="2023-07-25T20:55:03.828" v="21" actId="14100"/>
        <pc:sldMkLst>
          <pc:docMk/>
          <pc:sldMk cId="2282368458" sldId="301"/>
        </pc:sldMkLst>
        <pc:spChg chg="mod">
          <ac:chgData name="Kelsey Main" userId="" providerId="" clId="Web-{4F14593B-F0D3-4A58-9D3F-ADB872A220BE}" dt="2023-07-25T20:55:03.828" v="21" actId="14100"/>
          <ac:spMkLst>
            <pc:docMk/>
            <pc:sldMk cId="2282368458" sldId="301"/>
            <ac:spMk id="202" creationId="{00000000-0000-0000-0000-000000000000}"/>
          </ac:spMkLst>
        </pc:spChg>
      </pc:sldChg>
    </pc:docChg>
  </pc:docChgLst>
  <pc:docChgLst>
    <pc:chgData name="Kelsey Main" clId="Web-{C2D8DD79-6EB8-40D6-A86B-04727FBE4410}"/>
    <pc:docChg chg="addSld delSld modSld sldOrd">
      <pc:chgData name="Kelsey Main" userId="" providerId="" clId="Web-{C2D8DD79-6EB8-40D6-A86B-04727FBE4410}" dt="2023-07-20T18:52:50.016" v="826" actId="20577"/>
      <pc:docMkLst>
        <pc:docMk/>
      </pc:docMkLst>
      <pc:sldChg chg="modSp">
        <pc:chgData name="Kelsey Main" userId="" providerId="" clId="Web-{C2D8DD79-6EB8-40D6-A86B-04727FBE4410}" dt="2023-07-20T15:36:58.386" v="674" actId="20577"/>
        <pc:sldMkLst>
          <pc:docMk/>
          <pc:sldMk cId="0" sldId="258"/>
        </pc:sldMkLst>
        <pc:spChg chg="mod">
          <ac:chgData name="Kelsey Main" userId="" providerId="" clId="Web-{C2D8DD79-6EB8-40D6-A86B-04727FBE4410}" dt="2023-07-20T01:18:03.214" v="64" actId="20577"/>
          <ac:spMkLst>
            <pc:docMk/>
            <pc:sldMk cId="0" sldId="258"/>
            <ac:spMk id="193" creationId="{00000000-0000-0000-0000-000000000000}"/>
          </ac:spMkLst>
        </pc:spChg>
        <pc:spChg chg="mod">
          <ac:chgData name="Kelsey Main" userId="" providerId="" clId="Web-{C2D8DD79-6EB8-40D6-A86B-04727FBE4410}" dt="2023-07-20T15:36:58.386" v="674" actId="20577"/>
          <ac:spMkLst>
            <pc:docMk/>
            <pc:sldMk cId="0" sldId="258"/>
            <ac:spMk id="194" creationId="{00000000-0000-0000-0000-000000000000}"/>
          </ac:spMkLst>
        </pc:spChg>
        <pc:picChg chg="mod">
          <ac:chgData name="Kelsey Main" userId="" providerId="" clId="Web-{C2D8DD79-6EB8-40D6-A86B-04727FBE4410}" dt="2023-07-20T01:16:47.071" v="22" actId="1076"/>
          <ac:picMkLst>
            <pc:docMk/>
            <pc:sldMk cId="0" sldId="258"/>
            <ac:picMk id="2" creationId="{51153133-403C-07D5-08C7-6AA4241D8345}"/>
          </ac:picMkLst>
        </pc:picChg>
      </pc:sldChg>
      <pc:sldChg chg="addSp delSp modSp">
        <pc:chgData name="Kelsey Main" userId="" providerId="" clId="Web-{C2D8DD79-6EB8-40D6-A86B-04727FBE4410}" dt="2023-07-20T01:44:54.144" v="416"/>
        <pc:sldMkLst>
          <pc:docMk/>
          <pc:sldMk cId="0" sldId="259"/>
        </pc:sldMkLst>
        <pc:spChg chg="mod">
          <ac:chgData name="Kelsey Main" userId="" providerId="" clId="Web-{C2D8DD79-6EB8-40D6-A86B-04727FBE4410}" dt="2023-07-20T01:44:26.925" v="412"/>
          <ac:spMkLst>
            <pc:docMk/>
            <pc:sldMk cId="0" sldId="259"/>
            <ac:spMk id="201" creationId="{00000000-0000-0000-0000-000000000000}"/>
          </ac:spMkLst>
        </pc:spChg>
        <pc:spChg chg="mod">
          <ac:chgData name="Kelsey Main" userId="" providerId="" clId="Web-{C2D8DD79-6EB8-40D6-A86B-04727FBE4410}" dt="2023-07-20T01:23:19.143" v="142" actId="20577"/>
          <ac:spMkLst>
            <pc:docMk/>
            <pc:sldMk cId="0" sldId="259"/>
            <ac:spMk id="202" creationId="{00000000-0000-0000-0000-000000000000}"/>
          </ac:spMkLst>
        </pc:spChg>
        <pc:picChg chg="add mod">
          <ac:chgData name="Kelsey Main" userId="" providerId="" clId="Web-{C2D8DD79-6EB8-40D6-A86B-04727FBE4410}" dt="2023-07-20T01:44:54.144" v="416"/>
          <ac:picMkLst>
            <pc:docMk/>
            <pc:sldMk cId="0" sldId="259"/>
            <ac:picMk id="2" creationId="{8F935AF6-E117-D6A2-02CE-73CBBDE443DA}"/>
          </ac:picMkLst>
        </pc:picChg>
        <pc:picChg chg="del">
          <ac:chgData name="Kelsey Main" userId="" providerId="" clId="Web-{C2D8DD79-6EB8-40D6-A86B-04727FBE4410}" dt="2023-07-20T01:18:23.542" v="69"/>
          <ac:picMkLst>
            <pc:docMk/>
            <pc:sldMk cId="0" sldId="259"/>
            <ac:picMk id="5" creationId="{D760ADA9-8A0B-3C99-BCA0-7394EB1715F0}"/>
          </ac:picMkLst>
        </pc:picChg>
      </pc:sldChg>
      <pc:sldChg chg="del">
        <pc:chgData name="Kelsey Main" userId="" providerId="" clId="Web-{C2D8DD79-6EB8-40D6-A86B-04727FBE4410}" dt="2023-07-20T18:49:14.793" v="800"/>
        <pc:sldMkLst>
          <pc:docMk/>
          <pc:sldMk cId="0" sldId="260"/>
        </pc:sldMkLst>
      </pc:sldChg>
      <pc:sldChg chg="del">
        <pc:chgData name="Kelsey Main" userId="" providerId="" clId="Web-{C2D8DD79-6EB8-40D6-A86B-04727FBE4410}" dt="2023-07-20T18:49:11.215" v="798"/>
        <pc:sldMkLst>
          <pc:docMk/>
          <pc:sldMk cId="0" sldId="261"/>
        </pc:sldMkLst>
      </pc:sldChg>
      <pc:sldChg chg="modSp">
        <pc:chgData name="Kelsey Main" userId="" providerId="" clId="Web-{C2D8DD79-6EB8-40D6-A86B-04727FBE4410}" dt="2023-07-20T18:50:42.607" v="816" actId="1076"/>
        <pc:sldMkLst>
          <pc:docMk/>
          <pc:sldMk cId="0" sldId="262"/>
        </pc:sldMkLst>
        <pc:spChg chg="mod">
          <ac:chgData name="Kelsey Main" userId="" providerId="" clId="Web-{C2D8DD79-6EB8-40D6-A86B-04727FBE4410}" dt="2023-07-20T18:50:42.607" v="816" actId="1076"/>
          <ac:spMkLst>
            <pc:docMk/>
            <pc:sldMk cId="0" sldId="262"/>
            <ac:spMk id="233" creationId="{00000000-0000-0000-0000-000000000000}"/>
          </ac:spMkLst>
        </pc:spChg>
        <pc:spChg chg="mod">
          <ac:chgData name="Kelsey Main" userId="" providerId="" clId="Web-{C2D8DD79-6EB8-40D6-A86B-04727FBE4410}" dt="2023-07-20T18:49:44.028" v="811" actId="20577"/>
          <ac:spMkLst>
            <pc:docMk/>
            <pc:sldMk cId="0" sldId="262"/>
            <ac:spMk id="234" creationId="{00000000-0000-0000-0000-000000000000}"/>
          </ac:spMkLst>
        </pc:spChg>
        <pc:spChg chg="mod">
          <ac:chgData name="Kelsey Main" userId="" providerId="" clId="Web-{C2D8DD79-6EB8-40D6-A86B-04727FBE4410}" dt="2023-07-20T18:50:38.045" v="815" actId="1076"/>
          <ac:spMkLst>
            <pc:docMk/>
            <pc:sldMk cId="0" sldId="262"/>
            <ac:spMk id="235" creationId="{00000000-0000-0000-0000-000000000000}"/>
          </ac:spMkLst>
        </pc:spChg>
      </pc:sldChg>
      <pc:sldChg chg="del">
        <pc:chgData name="Kelsey Main" userId="" providerId="" clId="Web-{C2D8DD79-6EB8-40D6-A86B-04727FBE4410}" dt="2023-07-20T18:49:18.215" v="801"/>
        <pc:sldMkLst>
          <pc:docMk/>
          <pc:sldMk cId="3946463743" sldId="264"/>
        </pc:sldMkLst>
      </pc:sldChg>
      <pc:sldChg chg="del">
        <pc:chgData name="Kelsey Main" userId="" providerId="" clId="Web-{C2D8DD79-6EB8-40D6-A86B-04727FBE4410}" dt="2023-07-20T18:49:24.731" v="805"/>
        <pc:sldMkLst>
          <pc:docMk/>
          <pc:sldMk cId="3657182286" sldId="265"/>
        </pc:sldMkLst>
      </pc:sldChg>
      <pc:sldChg chg="del">
        <pc:chgData name="Kelsey Main" userId="" providerId="" clId="Web-{C2D8DD79-6EB8-40D6-A86B-04727FBE4410}" dt="2023-07-20T18:49:24.043" v="804"/>
        <pc:sldMkLst>
          <pc:docMk/>
          <pc:sldMk cId="3516989728" sldId="266"/>
        </pc:sldMkLst>
      </pc:sldChg>
      <pc:sldChg chg="delCm">
        <pc:chgData name="Kelsey Main" userId="" providerId="" clId="Web-{C2D8DD79-6EB8-40D6-A86B-04727FBE4410}" dt="2023-07-20T18:51:06.967" v="817"/>
        <pc:sldMkLst>
          <pc:docMk/>
          <pc:sldMk cId="3282604720" sldId="2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elsey Main" userId="" providerId="" clId="Web-{C2D8DD79-6EB8-40D6-A86B-04727FBE4410}" dt="2023-07-20T18:51:06.967" v="817"/>
              <pc2:cmMkLst xmlns:pc2="http://schemas.microsoft.com/office/powerpoint/2019/9/main/command">
                <pc:docMk/>
                <pc:sldMk cId="3282604720" sldId="267"/>
                <pc2:cmMk id="{25A452F2-FFC9-4610-8B20-D0FB87D563BD}"/>
              </pc2:cmMkLst>
            </pc226:cmChg>
          </p:ext>
        </pc:extLst>
      </pc:sldChg>
      <pc:sldChg chg="addSp delSp modSp del">
        <pc:chgData name="Kelsey Main" userId="" providerId="" clId="Web-{C2D8DD79-6EB8-40D6-A86B-04727FBE4410}" dt="2023-07-20T01:49:25.916" v="487"/>
        <pc:sldMkLst>
          <pc:docMk/>
          <pc:sldMk cId="1820000999" sldId="270"/>
        </pc:sldMkLst>
        <pc:spChg chg="add del mod">
          <ac:chgData name="Kelsey Main" userId="" providerId="" clId="Web-{C2D8DD79-6EB8-40D6-A86B-04727FBE4410}" dt="2023-07-20T01:41:17.857" v="381"/>
          <ac:spMkLst>
            <pc:docMk/>
            <pc:sldMk cId="1820000999" sldId="270"/>
            <ac:spMk id="3" creationId="{E16438CB-2A22-2CD2-E746-565F39D27DE0}"/>
          </ac:spMkLst>
        </pc:spChg>
        <pc:spChg chg="del mod">
          <ac:chgData name="Kelsey Main" userId="" providerId="" clId="Web-{C2D8DD79-6EB8-40D6-A86B-04727FBE4410}" dt="2023-07-20T01:41:14.154" v="376"/>
          <ac:spMkLst>
            <pc:docMk/>
            <pc:sldMk cId="1820000999" sldId="270"/>
            <ac:spMk id="6" creationId="{60BF61F5-2EE0-1655-63DF-F8E3462C5AB1}"/>
          </ac:spMkLst>
        </pc:spChg>
        <pc:spChg chg="add del mod">
          <ac:chgData name="Kelsey Main" userId="" providerId="" clId="Web-{C2D8DD79-6EB8-40D6-A86B-04727FBE4410}" dt="2023-07-20T01:48:43.868" v="477"/>
          <ac:spMkLst>
            <pc:docMk/>
            <pc:sldMk cId="1820000999" sldId="270"/>
            <ac:spMk id="7" creationId="{774C5B93-FE48-3C5F-EC74-1D3941E8A7DA}"/>
          </ac:spMkLst>
        </pc:spChg>
        <pc:spChg chg="add mod">
          <ac:chgData name="Kelsey Main" userId="" providerId="" clId="Web-{C2D8DD79-6EB8-40D6-A86B-04727FBE4410}" dt="2023-07-20T01:49:01.150" v="480" actId="20577"/>
          <ac:spMkLst>
            <pc:docMk/>
            <pc:sldMk cId="1820000999" sldId="270"/>
            <ac:spMk id="8" creationId="{5AA364D8-A1E4-E5EC-27C6-D3590A2754E4}"/>
          </ac:spMkLst>
        </pc:spChg>
        <pc:spChg chg="del mod">
          <ac:chgData name="Kelsey Main" userId="" providerId="" clId="Web-{C2D8DD79-6EB8-40D6-A86B-04727FBE4410}" dt="2023-07-20T01:41:19.920" v="383"/>
          <ac:spMkLst>
            <pc:docMk/>
            <pc:sldMk cId="1820000999" sldId="270"/>
            <ac:spMk id="12" creationId="{33B42535-1A20-B8D7-058B-A34C44C76995}"/>
          </ac:spMkLst>
        </pc:spChg>
        <pc:spChg chg="mod">
          <ac:chgData name="Kelsey Main" userId="" providerId="" clId="Web-{C2D8DD79-6EB8-40D6-A86B-04727FBE4410}" dt="2023-07-20T01:45:53.630" v="427"/>
          <ac:spMkLst>
            <pc:docMk/>
            <pc:sldMk cId="1820000999" sldId="270"/>
            <ac:spMk id="201" creationId="{00000000-0000-0000-0000-000000000000}"/>
          </ac:spMkLst>
        </pc:spChg>
        <pc:graphicFrameChg chg="del mod modGraphic">
          <ac:chgData name="Kelsey Main" userId="" providerId="" clId="Web-{C2D8DD79-6EB8-40D6-A86B-04727FBE4410}" dt="2023-07-20T01:41:21.186" v="384"/>
          <ac:graphicFrameMkLst>
            <pc:docMk/>
            <pc:sldMk cId="1820000999" sldId="270"/>
            <ac:graphicFrameMk id="10" creationId="{30C3D2A6-F974-FCF6-5E79-5087A68C4759}"/>
          </ac:graphicFrameMkLst>
        </pc:graphicFrameChg>
        <pc:picChg chg="add mod">
          <ac:chgData name="Kelsey Main" userId="" providerId="" clId="Web-{C2D8DD79-6EB8-40D6-A86B-04727FBE4410}" dt="2023-07-20T01:45:46.723" v="426"/>
          <ac:picMkLst>
            <pc:docMk/>
            <pc:sldMk cId="1820000999" sldId="270"/>
            <ac:picMk id="4" creationId="{C446E2E2-8727-7E4D-8489-492A977F6791}"/>
          </ac:picMkLst>
        </pc:picChg>
        <pc:picChg chg="del">
          <ac:chgData name="Kelsey Main" userId="" providerId="" clId="Web-{C2D8DD79-6EB8-40D6-A86B-04727FBE4410}" dt="2023-07-20T01:41:23.139" v="385"/>
          <ac:picMkLst>
            <pc:docMk/>
            <pc:sldMk cId="1820000999" sldId="270"/>
            <ac:picMk id="5" creationId="{D760ADA9-8A0B-3C99-BCA0-7394EB1715F0}"/>
          </ac:picMkLst>
        </pc:picChg>
      </pc:sldChg>
      <pc:sldChg chg="del">
        <pc:chgData name="Kelsey Main" userId="" providerId="" clId="Web-{C2D8DD79-6EB8-40D6-A86B-04727FBE4410}" dt="2023-07-20T18:43:55.521" v="726"/>
        <pc:sldMkLst>
          <pc:docMk/>
          <pc:sldMk cId="2609768776" sldId="271"/>
        </pc:sldMkLst>
      </pc:sldChg>
      <pc:sldChg chg="del">
        <pc:chgData name="Kelsey Main" userId="" providerId="" clId="Web-{C2D8DD79-6EB8-40D6-A86B-04727FBE4410}" dt="2023-07-20T18:49:14.215" v="799"/>
        <pc:sldMkLst>
          <pc:docMk/>
          <pc:sldMk cId="3190194485" sldId="272"/>
        </pc:sldMkLst>
      </pc:sldChg>
      <pc:sldChg chg="del">
        <pc:chgData name="Kelsey Main" userId="" providerId="" clId="Web-{C2D8DD79-6EB8-40D6-A86B-04727FBE4410}" dt="2023-07-20T18:49:19.371" v="802"/>
        <pc:sldMkLst>
          <pc:docMk/>
          <pc:sldMk cId="2259659039" sldId="273"/>
        </pc:sldMkLst>
      </pc:sldChg>
      <pc:sldChg chg="del">
        <pc:chgData name="Kelsey Main" userId="" providerId="" clId="Web-{C2D8DD79-6EB8-40D6-A86B-04727FBE4410}" dt="2023-07-20T18:49:21.152" v="803"/>
        <pc:sldMkLst>
          <pc:docMk/>
          <pc:sldMk cId="1216467737" sldId="274"/>
        </pc:sldMkLst>
      </pc:sldChg>
      <pc:sldChg chg="addSp modSp add replId">
        <pc:chgData name="Kelsey Main" userId="" providerId="" clId="Web-{C2D8DD79-6EB8-40D6-A86B-04727FBE4410}" dt="2023-07-20T15:02:22.570" v="671" actId="20577"/>
        <pc:sldMkLst>
          <pc:docMk/>
          <pc:sldMk cId="1911056949" sldId="275"/>
        </pc:sldMkLst>
        <pc:spChg chg="mod">
          <ac:chgData name="Kelsey Main" userId="" providerId="" clId="Web-{C2D8DD79-6EB8-40D6-A86B-04727FBE4410}" dt="2023-07-20T01:45:05.582" v="417"/>
          <ac:spMkLst>
            <pc:docMk/>
            <pc:sldMk cId="1911056949" sldId="275"/>
            <ac:spMk id="201" creationId="{00000000-0000-0000-0000-000000000000}"/>
          </ac:spMkLst>
        </pc:spChg>
        <pc:spChg chg="mod">
          <ac:chgData name="Kelsey Main" userId="" providerId="" clId="Web-{C2D8DD79-6EB8-40D6-A86B-04727FBE4410}" dt="2023-07-20T15:02:22.570" v="671" actId="20577"/>
          <ac:spMkLst>
            <pc:docMk/>
            <pc:sldMk cId="1911056949" sldId="275"/>
            <ac:spMk id="202" creationId="{00000000-0000-0000-0000-000000000000}"/>
          </ac:spMkLst>
        </pc:spChg>
        <pc:picChg chg="add mod">
          <ac:chgData name="Kelsey Main" userId="" providerId="" clId="Web-{C2D8DD79-6EB8-40D6-A86B-04727FBE4410}" dt="2023-07-20T01:45:18.629" v="421"/>
          <ac:picMkLst>
            <pc:docMk/>
            <pc:sldMk cId="1911056949" sldId="275"/>
            <ac:picMk id="2" creationId="{2831542C-F272-C5B8-0C3B-F026C406EFBE}"/>
          </ac:picMkLst>
        </pc:picChg>
      </pc:sldChg>
      <pc:sldChg chg="addSp delSp modSp add del ord replId">
        <pc:chgData name="Kelsey Main" userId="" providerId="" clId="Web-{C2D8DD79-6EB8-40D6-A86B-04727FBE4410}" dt="2023-07-20T01:42:47.985" v="396"/>
        <pc:sldMkLst>
          <pc:docMk/>
          <pc:sldMk cId="3662821362" sldId="276"/>
        </pc:sldMkLst>
        <pc:spChg chg="add del mod">
          <ac:chgData name="Kelsey Main" userId="" providerId="" clId="Web-{C2D8DD79-6EB8-40D6-A86B-04727FBE4410}" dt="2023-07-20T01:24:18.676" v="160"/>
          <ac:spMkLst>
            <pc:docMk/>
            <pc:sldMk cId="3662821362" sldId="276"/>
            <ac:spMk id="4" creationId="{5FE996FE-B4CD-94B6-616B-798A76AAF15A}"/>
          </ac:spMkLst>
        </pc:spChg>
        <pc:spChg chg="mod">
          <ac:chgData name="Kelsey Main" userId="" providerId="" clId="Web-{C2D8DD79-6EB8-40D6-A86B-04727FBE4410}" dt="2023-07-20T01:26:48.008" v="197" actId="1076"/>
          <ac:spMkLst>
            <pc:docMk/>
            <pc:sldMk cId="3662821362" sldId="276"/>
            <ac:spMk id="192" creationId="{00000000-0000-0000-0000-000000000000}"/>
          </ac:spMkLst>
        </pc:spChg>
        <pc:spChg chg="mod">
          <ac:chgData name="Kelsey Main" userId="" providerId="" clId="Web-{C2D8DD79-6EB8-40D6-A86B-04727FBE4410}" dt="2023-07-20T01:25:24.053" v="180" actId="20577"/>
          <ac:spMkLst>
            <pc:docMk/>
            <pc:sldMk cId="3662821362" sldId="276"/>
            <ac:spMk id="193" creationId="{00000000-0000-0000-0000-000000000000}"/>
          </ac:spMkLst>
        </pc:spChg>
        <pc:spChg chg="del mod">
          <ac:chgData name="Kelsey Main" userId="" providerId="" clId="Web-{C2D8DD79-6EB8-40D6-A86B-04727FBE4410}" dt="2023-07-20T01:24:13.551" v="159"/>
          <ac:spMkLst>
            <pc:docMk/>
            <pc:sldMk cId="3662821362" sldId="276"/>
            <ac:spMk id="194" creationId="{00000000-0000-0000-0000-000000000000}"/>
          </ac:spMkLst>
        </pc:spChg>
        <pc:picChg chg="del">
          <ac:chgData name="Kelsey Main" userId="" providerId="" clId="Web-{C2D8DD79-6EB8-40D6-A86B-04727FBE4410}" dt="2023-07-20T01:25:46.085" v="187"/>
          <ac:picMkLst>
            <pc:docMk/>
            <pc:sldMk cId="3662821362" sldId="276"/>
            <ac:picMk id="2" creationId="{51153133-403C-07D5-08C7-6AA4241D8345}"/>
          </ac:picMkLst>
        </pc:picChg>
        <pc:picChg chg="add mod">
          <ac:chgData name="Kelsey Main" userId="" providerId="" clId="Web-{C2D8DD79-6EB8-40D6-A86B-04727FBE4410}" dt="2023-07-20T01:26:39.789" v="196"/>
          <ac:picMkLst>
            <pc:docMk/>
            <pc:sldMk cId="3662821362" sldId="276"/>
            <ac:picMk id="5" creationId="{F18228B8-5526-A183-F1A6-7F02FF415769}"/>
          </ac:picMkLst>
        </pc:picChg>
      </pc:sldChg>
      <pc:sldChg chg="addSp modSp add replId">
        <pc:chgData name="Kelsey Main" userId="" providerId="" clId="Web-{C2D8DD79-6EB8-40D6-A86B-04727FBE4410}" dt="2023-07-20T18:52:37.953" v="824" actId="20577"/>
        <pc:sldMkLst>
          <pc:docMk/>
          <pc:sldMk cId="1152604640" sldId="277"/>
        </pc:sldMkLst>
        <pc:spChg chg="mod">
          <ac:chgData name="Kelsey Main" userId="" providerId="" clId="Web-{C2D8DD79-6EB8-40D6-A86B-04727FBE4410}" dt="2023-07-20T01:45:39.958" v="425"/>
          <ac:spMkLst>
            <pc:docMk/>
            <pc:sldMk cId="1152604640" sldId="277"/>
            <ac:spMk id="201" creationId="{00000000-0000-0000-0000-000000000000}"/>
          </ac:spMkLst>
        </pc:spChg>
        <pc:spChg chg="mod">
          <ac:chgData name="Kelsey Main" userId="" providerId="" clId="Web-{C2D8DD79-6EB8-40D6-A86B-04727FBE4410}" dt="2023-07-20T18:52:37.953" v="824" actId="20577"/>
          <ac:spMkLst>
            <pc:docMk/>
            <pc:sldMk cId="1152604640" sldId="277"/>
            <ac:spMk id="202" creationId="{00000000-0000-0000-0000-000000000000}"/>
          </ac:spMkLst>
        </pc:spChg>
        <pc:picChg chg="add mod">
          <ac:chgData name="Kelsey Main" userId="" providerId="" clId="Web-{C2D8DD79-6EB8-40D6-A86B-04727FBE4410}" dt="2023-07-20T01:45:34.192" v="424"/>
          <ac:picMkLst>
            <pc:docMk/>
            <pc:sldMk cId="1152604640" sldId="277"/>
            <ac:picMk id="5" creationId="{8E1E7DBC-8F9C-A883-99E5-121D6C2763B4}"/>
          </ac:picMkLst>
        </pc:picChg>
        <pc:cxnChg chg="add mod">
          <ac:chgData name="Kelsey Main" userId="" providerId="" clId="Web-{C2D8DD79-6EB8-40D6-A86B-04727FBE4410}" dt="2023-07-20T18:51:24.405" v="818" actId="1076"/>
          <ac:cxnSpMkLst>
            <pc:docMk/>
            <pc:sldMk cId="1152604640" sldId="277"/>
            <ac:cxnSpMk id="2" creationId="{E8F6E29D-0EEF-71F6-8633-5EC1565F1463}"/>
          </ac:cxnSpMkLst>
        </pc:cxnChg>
        <pc:cxnChg chg="add mod">
          <ac:chgData name="Kelsey Main" userId="" providerId="" clId="Web-{C2D8DD79-6EB8-40D6-A86B-04727FBE4410}" dt="2023-07-20T18:51:26.342" v="819" actId="1076"/>
          <ac:cxnSpMkLst>
            <pc:docMk/>
            <pc:sldMk cId="1152604640" sldId="277"/>
            <ac:cxnSpMk id="3" creationId="{B2AAE963-9C7D-764E-CD00-4EA28BD1A3EC}"/>
          </ac:cxnSpMkLst>
        </pc:cxnChg>
      </pc:sldChg>
      <pc:sldChg chg="modSp add del ord replId">
        <pc:chgData name="Kelsey Main" userId="" providerId="" clId="Web-{C2D8DD79-6EB8-40D6-A86B-04727FBE4410}" dt="2023-07-20T01:42:51.110" v="397"/>
        <pc:sldMkLst>
          <pc:docMk/>
          <pc:sldMk cId="1167075346" sldId="278"/>
        </pc:sldMkLst>
        <pc:spChg chg="mod">
          <ac:chgData name="Kelsey Main" userId="" providerId="" clId="Web-{C2D8DD79-6EB8-40D6-A86B-04727FBE4410}" dt="2023-07-20T01:42:20.593" v="395" actId="20577"/>
          <ac:spMkLst>
            <pc:docMk/>
            <pc:sldMk cId="1167075346" sldId="278"/>
            <ac:spMk id="192" creationId="{00000000-0000-0000-0000-000000000000}"/>
          </ac:spMkLst>
        </pc:spChg>
      </pc:sldChg>
      <pc:sldChg chg="add del replId">
        <pc:chgData name="Kelsey Main" userId="" providerId="" clId="Web-{C2D8DD79-6EB8-40D6-A86B-04727FBE4410}" dt="2023-07-20T01:34:03.237" v="252"/>
        <pc:sldMkLst>
          <pc:docMk/>
          <pc:sldMk cId="1876455231" sldId="278"/>
        </pc:sldMkLst>
      </pc:sldChg>
      <pc:sldChg chg="addSp delSp modSp add replId">
        <pc:chgData name="Kelsey Main" userId="" providerId="" clId="Web-{C2D8DD79-6EB8-40D6-A86B-04727FBE4410}" dt="2023-07-20T15:01:51.896" v="665" actId="20577"/>
        <pc:sldMkLst>
          <pc:docMk/>
          <pc:sldMk cId="1912110760" sldId="278"/>
        </pc:sldMkLst>
        <pc:spChg chg="mod">
          <ac:chgData name="Kelsey Main" userId="" providerId="" clId="Web-{C2D8DD79-6EB8-40D6-A86B-04727FBE4410}" dt="2023-07-20T01:49:19.588" v="484" actId="20577"/>
          <ac:spMkLst>
            <pc:docMk/>
            <pc:sldMk cId="1912110760" sldId="278"/>
            <ac:spMk id="201" creationId="{00000000-0000-0000-0000-000000000000}"/>
          </ac:spMkLst>
        </pc:spChg>
        <pc:spChg chg="mod">
          <ac:chgData name="Kelsey Main" userId="" providerId="" clId="Web-{C2D8DD79-6EB8-40D6-A86B-04727FBE4410}" dt="2023-07-20T15:01:51.896" v="665" actId="20577"/>
          <ac:spMkLst>
            <pc:docMk/>
            <pc:sldMk cId="1912110760" sldId="278"/>
            <ac:spMk id="202" creationId="{00000000-0000-0000-0000-000000000000}"/>
          </ac:spMkLst>
        </pc:spChg>
        <pc:picChg chg="del">
          <ac:chgData name="Kelsey Main" userId="" providerId="" clId="Web-{C2D8DD79-6EB8-40D6-A86B-04727FBE4410}" dt="2023-07-20T01:49:23.572" v="485"/>
          <ac:picMkLst>
            <pc:docMk/>
            <pc:sldMk cId="1912110760" sldId="278"/>
            <ac:picMk id="5" creationId="{8E1E7DBC-8F9C-A883-99E5-121D6C2763B4}"/>
          </ac:picMkLst>
        </pc:picChg>
        <pc:picChg chg="add">
          <ac:chgData name="Kelsey Main" userId="" providerId="" clId="Web-{C2D8DD79-6EB8-40D6-A86B-04727FBE4410}" dt="2023-07-20T01:49:24.260" v="486"/>
          <ac:picMkLst>
            <pc:docMk/>
            <pc:sldMk cId="1912110760" sldId="278"/>
            <ac:picMk id="6" creationId="{6D74A62C-655C-3392-5299-A314C33E98DB}"/>
          </ac:picMkLst>
        </pc:picChg>
        <pc:cxnChg chg="del">
          <ac:chgData name="Kelsey Main" userId="" providerId="" clId="Web-{C2D8DD79-6EB8-40D6-A86B-04727FBE4410}" dt="2023-07-20T01:49:51.401" v="499"/>
          <ac:cxnSpMkLst>
            <pc:docMk/>
            <pc:sldMk cId="1912110760" sldId="278"/>
            <ac:cxnSpMk id="2" creationId="{E8F6E29D-0EEF-71F6-8633-5EC1565F1463}"/>
          </ac:cxnSpMkLst>
        </pc:cxnChg>
        <pc:cxnChg chg="del">
          <ac:chgData name="Kelsey Main" userId="" providerId="" clId="Web-{C2D8DD79-6EB8-40D6-A86B-04727FBE4410}" dt="2023-07-20T01:49:51.354" v="498"/>
          <ac:cxnSpMkLst>
            <pc:docMk/>
            <pc:sldMk cId="1912110760" sldId="278"/>
            <ac:cxnSpMk id="3" creationId="{B2AAE963-9C7D-764E-CD00-4EA28BD1A3EC}"/>
          </ac:cxnSpMkLst>
        </pc:cxnChg>
      </pc:sldChg>
      <pc:sldChg chg="addSp delSp modSp add replId">
        <pc:chgData name="Kelsey Main" userId="" providerId="" clId="Web-{C2D8DD79-6EB8-40D6-A86B-04727FBE4410}" dt="2023-07-20T02:01:44.528" v="629" actId="20577"/>
        <pc:sldMkLst>
          <pc:docMk/>
          <pc:sldMk cId="2319504373" sldId="279"/>
        </pc:sldMkLst>
        <pc:spChg chg="mod">
          <ac:chgData name="Kelsey Main" userId="" providerId="" clId="Web-{C2D8DD79-6EB8-40D6-A86B-04727FBE4410}" dt="2023-07-20T01:53:12.828" v="535" actId="20577"/>
          <ac:spMkLst>
            <pc:docMk/>
            <pc:sldMk cId="2319504373" sldId="279"/>
            <ac:spMk id="201" creationId="{00000000-0000-0000-0000-000000000000}"/>
          </ac:spMkLst>
        </pc:spChg>
        <pc:spChg chg="mod">
          <ac:chgData name="Kelsey Main" userId="" providerId="" clId="Web-{C2D8DD79-6EB8-40D6-A86B-04727FBE4410}" dt="2023-07-20T02:01:44.528" v="629" actId="20577"/>
          <ac:spMkLst>
            <pc:docMk/>
            <pc:sldMk cId="2319504373" sldId="279"/>
            <ac:spMk id="202" creationId="{00000000-0000-0000-0000-000000000000}"/>
          </ac:spMkLst>
        </pc:spChg>
        <pc:picChg chg="add mod">
          <ac:chgData name="Kelsey Main" userId="" providerId="" clId="Web-{C2D8DD79-6EB8-40D6-A86B-04727FBE4410}" dt="2023-07-20T01:53:24.282" v="540"/>
          <ac:picMkLst>
            <pc:docMk/>
            <pc:sldMk cId="2319504373" sldId="279"/>
            <ac:picMk id="2" creationId="{DB3BD906-60A2-D38D-AE8F-35C34B7796BB}"/>
          </ac:picMkLst>
        </pc:picChg>
        <pc:picChg chg="del">
          <ac:chgData name="Kelsey Main" userId="" providerId="" clId="Web-{C2D8DD79-6EB8-40D6-A86B-04727FBE4410}" dt="2023-07-20T01:53:14.844" v="537"/>
          <ac:picMkLst>
            <pc:docMk/>
            <pc:sldMk cId="2319504373" sldId="279"/>
            <ac:picMk id="6" creationId="{6D74A62C-655C-3392-5299-A314C33E98DB}"/>
          </ac:picMkLst>
        </pc:picChg>
      </pc:sldChg>
      <pc:sldChg chg="addSp delSp modSp add replId">
        <pc:chgData name="Kelsey Main" userId="" providerId="" clId="Web-{C2D8DD79-6EB8-40D6-A86B-04727FBE4410}" dt="2023-07-20T02:03:54.438" v="662" actId="14100"/>
        <pc:sldMkLst>
          <pc:docMk/>
          <pc:sldMk cId="563285761" sldId="280"/>
        </pc:sldMkLst>
        <pc:spChg chg="add del mod">
          <ac:chgData name="Kelsey Main" userId="" providerId="" clId="Web-{C2D8DD79-6EB8-40D6-A86B-04727FBE4410}" dt="2023-07-20T01:58:53.446" v="599"/>
          <ac:spMkLst>
            <pc:docMk/>
            <pc:sldMk cId="563285761" sldId="280"/>
            <ac:spMk id="3" creationId="{FD1C5C59-6329-57D9-9516-E8B044E82D46}"/>
          </ac:spMkLst>
        </pc:spChg>
        <pc:spChg chg="add mod">
          <ac:chgData name="Kelsey Main" userId="" providerId="" clId="Web-{C2D8DD79-6EB8-40D6-A86B-04727FBE4410}" dt="2023-07-20T02:03:54.438" v="662" actId="14100"/>
          <ac:spMkLst>
            <pc:docMk/>
            <pc:sldMk cId="563285761" sldId="280"/>
            <ac:spMk id="5" creationId="{557941FB-8801-9079-D21A-709386F001B3}"/>
          </ac:spMkLst>
        </pc:spChg>
        <pc:spChg chg="mod">
          <ac:chgData name="Kelsey Main" userId="" providerId="" clId="Web-{C2D8DD79-6EB8-40D6-A86B-04727FBE4410}" dt="2023-07-20T01:57:07.974" v="573" actId="20577"/>
          <ac:spMkLst>
            <pc:docMk/>
            <pc:sldMk cId="563285761" sldId="280"/>
            <ac:spMk id="201" creationId="{00000000-0000-0000-0000-000000000000}"/>
          </ac:spMkLst>
        </pc:spChg>
        <pc:spChg chg="mod">
          <ac:chgData name="Kelsey Main" userId="" providerId="" clId="Web-{C2D8DD79-6EB8-40D6-A86B-04727FBE4410}" dt="2023-07-20T02:03:41.062" v="660" actId="14100"/>
          <ac:spMkLst>
            <pc:docMk/>
            <pc:sldMk cId="563285761" sldId="280"/>
            <ac:spMk id="202" creationId="{00000000-0000-0000-0000-000000000000}"/>
          </ac:spMkLst>
        </pc:spChg>
      </pc:sldChg>
      <pc:sldChg chg="addSp delSp modSp add replId">
        <pc:chgData name="Kelsey Main" userId="" providerId="" clId="Web-{C2D8DD79-6EB8-40D6-A86B-04727FBE4410}" dt="2023-07-20T18:52:50.016" v="826" actId="20577"/>
        <pc:sldMkLst>
          <pc:docMk/>
          <pc:sldMk cId="3192257110" sldId="281"/>
        </pc:sldMkLst>
        <pc:spChg chg="del">
          <ac:chgData name="Kelsey Main" userId="" providerId="" clId="Web-{C2D8DD79-6EB8-40D6-A86B-04727FBE4410}" dt="2023-07-20T18:45:36.460" v="743"/>
          <ac:spMkLst>
            <pc:docMk/>
            <pc:sldMk cId="3192257110" sldId="281"/>
            <ac:spMk id="5" creationId="{557941FB-8801-9079-D21A-709386F001B3}"/>
          </ac:spMkLst>
        </pc:spChg>
        <pc:spChg chg="add mod">
          <ac:chgData name="Kelsey Main" userId="" providerId="" clId="Web-{C2D8DD79-6EB8-40D6-A86B-04727FBE4410}" dt="2023-07-20T18:52:45.922" v="825" actId="20577"/>
          <ac:spMkLst>
            <pc:docMk/>
            <pc:sldMk cId="3192257110" sldId="281"/>
            <ac:spMk id="6" creationId="{8781EC2F-FA48-8DCA-F5EE-23552D0268A9}"/>
          </ac:spMkLst>
        </pc:spChg>
        <pc:spChg chg="mod">
          <ac:chgData name="Kelsey Main" userId="" providerId="" clId="Web-{C2D8DD79-6EB8-40D6-A86B-04727FBE4410}" dt="2023-07-20T18:45:19.022" v="737" actId="20577"/>
          <ac:spMkLst>
            <pc:docMk/>
            <pc:sldMk cId="3192257110" sldId="281"/>
            <ac:spMk id="201" creationId="{00000000-0000-0000-0000-000000000000}"/>
          </ac:spMkLst>
        </pc:spChg>
        <pc:spChg chg="mod">
          <ac:chgData name="Kelsey Main" userId="" providerId="" clId="Web-{C2D8DD79-6EB8-40D6-A86B-04727FBE4410}" dt="2023-07-20T18:52:50.016" v="826" actId="20577"/>
          <ac:spMkLst>
            <pc:docMk/>
            <pc:sldMk cId="3192257110" sldId="281"/>
            <ac:spMk id="202" creationId="{00000000-0000-0000-0000-000000000000}"/>
          </ac:spMkLst>
        </pc:spChg>
        <pc:picChg chg="del">
          <ac:chgData name="Kelsey Main" userId="" providerId="" clId="Web-{C2D8DD79-6EB8-40D6-A86B-04727FBE4410}" dt="2023-07-20T18:45:21.694" v="739"/>
          <ac:picMkLst>
            <pc:docMk/>
            <pc:sldMk cId="3192257110" sldId="281"/>
            <ac:picMk id="2" creationId="{DB3BD906-60A2-D38D-AE8F-35C34B7796BB}"/>
          </ac:picMkLst>
        </pc:picChg>
        <pc:picChg chg="add mod">
          <ac:chgData name="Kelsey Main" userId="" providerId="" clId="Web-{C2D8DD79-6EB8-40D6-A86B-04727FBE4410}" dt="2023-07-20T18:45:30.116" v="742"/>
          <ac:picMkLst>
            <pc:docMk/>
            <pc:sldMk cId="3192257110" sldId="281"/>
            <ac:picMk id="3" creationId="{478CDF4F-C2FA-919D-7363-3ADBEBB7919B}"/>
          </ac:picMkLst>
        </pc:picChg>
      </pc:sldChg>
    </pc:docChg>
  </pc:docChgLst>
  <pc:docChgLst>
    <pc:chgData name="Kelsey Main" clId="Web-{A59E8FBE-135A-4A4D-AFC9-5106DAC14469}"/>
    <pc:docChg chg="modSld">
      <pc:chgData name="Kelsey Main" userId="" providerId="" clId="Web-{A59E8FBE-135A-4A4D-AFC9-5106DAC14469}" dt="2023-07-20T19:44:55.547" v="146" actId="20577"/>
      <pc:docMkLst>
        <pc:docMk/>
      </pc:docMkLst>
      <pc:sldChg chg="modSp">
        <pc:chgData name="Kelsey Main" userId="" providerId="" clId="Web-{A59E8FBE-135A-4A4D-AFC9-5106DAC14469}" dt="2023-07-20T19:23:57.378" v="96" actId="1076"/>
        <pc:sldMkLst>
          <pc:docMk/>
          <pc:sldMk cId="0" sldId="258"/>
        </pc:sldMkLst>
        <pc:spChg chg="mod">
          <ac:chgData name="Kelsey Main" userId="" providerId="" clId="Web-{A59E8FBE-135A-4A4D-AFC9-5106DAC14469}" dt="2023-07-20T19:23:57.378" v="96" actId="1076"/>
          <ac:spMkLst>
            <pc:docMk/>
            <pc:sldMk cId="0" sldId="258"/>
            <ac:spMk id="192" creationId="{00000000-0000-0000-0000-000000000000}"/>
          </ac:spMkLst>
        </pc:spChg>
        <pc:spChg chg="mod">
          <ac:chgData name="Kelsey Main" userId="" providerId="" clId="Web-{A59E8FBE-135A-4A4D-AFC9-5106DAC14469}" dt="2023-07-20T19:23:51.159" v="95" actId="20577"/>
          <ac:spMkLst>
            <pc:docMk/>
            <pc:sldMk cId="0" sldId="258"/>
            <ac:spMk id="193" creationId="{00000000-0000-0000-0000-000000000000}"/>
          </ac:spMkLst>
        </pc:spChg>
        <pc:spChg chg="mod">
          <ac:chgData name="Kelsey Main" userId="" providerId="" clId="Web-{A59E8FBE-135A-4A4D-AFC9-5106DAC14469}" dt="2023-07-20T19:23:28.080" v="90" actId="20577"/>
          <ac:spMkLst>
            <pc:docMk/>
            <pc:sldMk cId="0" sldId="258"/>
            <ac:spMk id="194" creationId="{00000000-0000-0000-0000-000000000000}"/>
          </ac:spMkLst>
        </pc:spChg>
        <pc:picChg chg="mod">
          <ac:chgData name="Kelsey Main" userId="" providerId="" clId="Web-{A59E8FBE-135A-4A4D-AFC9-5106DAC14469}" dt="2023-07-20T19:23:48.018" v="94" actId="1076"/>
          <ac:picMkLst>
            <pc:docMk/>
            <pc:sldMk cId="0" sldId="258"/>
            <ac:picMk id="2" creationId="{51153133-403C-07D5-08C7-6AA4241D8345}"/>
          </ac:picMkLst>
        </pc:picChg>
      </pc:sldChg>
      <pc:sldChg chg="modSp">
        <pc:chgData name="Kelsey Main" userId="" providerId="" clId="Web-{A59E8FBE-135A-4A4D-AFC9-5106DAC14469}" dt="2023-07-20T19:16:53.722" v="2" actId="1076"/>
        <pc:sldMkLst>
          <pc:docMk/>
          <pc:sldMk cId="0" sldId="262"/>
        </pc:sldMkLst>
        <pc:spChg chg="mod">
          <ac:chgData name="Kelsey Main" userId="" providerId="" clId="Web-{A59E8FBE-135A-4A4D-AFC9-5106DAC14469}" dt="2023-07-20T19:16:53.722" v="2" actId="1076"/>
          <ac:spMkLst>
            <pc:docMk/>
            <pc:sldMk cId="0" sldId="262"/>
            <ac:spMk id="234" creationId="{00000000-0000-0000-0000-000000000000}"/>
          </ac:spMkLst>
        </pc:spChg>
        <pc:spChg chg="mod">
          <ac:chgData name="Kelsey Main" userId="" providerId="" clId="Web-{A59E8FBE-135A-4A4D-AFC9-5106DAC14469}" dt="2023-07-20T19:16:52.660" v="1" actId="20577"/>
          <ac:spMkLst>
            <pc:docMk/>
            <pc:sldMk cId="0" sldId="262"/>
            <ac:spMk id="235" creationId="{00000000-0000-0000-0000-000000000000}"/>
          </ac:spMkLst>
        </pc:spChg>
      </pc:sldChg>
      <pc:sldChg chg="addSp delSp modSp">
        <pc:chgData name="Kelsey Main" userId="" providerId="" clId="Web-{A59E8FBE-135A-4A4D-AFC9-5106DAC14469}" dt="2023-07-20T19:44:55.547" v="146" actId="20577"/>
        <pc:sldMkLst>
          <pc:docMk/>
          <pc:sldMk cId="3282604720" sldId="267"/>
        </pc:sldMkLst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3" creationId="{19F85ABD-90CE-19E1-D132-C9B89F71F47E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4" creationId="{B395D439-4561-2C9F-E390-0FB734940D76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5" creationId="{362E7788-D831-4BC2-EEE2-86B46E970C6C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6" creationId="{A4FD436E-EBBF-1905-1CD3-45E32B3E25DB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7" creationId="{36C250FA-3C79-D7B7-B8AF-F8C1E38BFAEA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8" creationId="{1653EC4F-272C-7FC5-26ED-73F67FF6912E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9" creationId="{E8EFF5D0-73DB-E9C7-F9E6-A882125E158F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0" creationId="{8C45EB89-1D0D-D1F6-D955-75AF6D63819F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1" creationId="{C4B3196A-377B-868C-C0FF-36C53522F1A0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2" creationId="{142D8CB4-AA0B-914F-A1BA-542362AC270B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3" creationId="{E3A7AAE4-1659-1ED9-92C1-9D7A0468D336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4" creationId="{30B351C6-B668-8737-766A-7A7334AF022B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5" creationId="{9DC3B04A-5E7C-85FC-4686-4B1F5BB5676B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6" creationId="{35D066F2-F711-D357-DACA-067539C1DF56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7" creationId="{0B438849-9A2A-A954-DB23-DD7D27E05069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8" creationId="{A864CE52-F6A9-1382-3EFC-AAD60D0E671A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19" creationId="{7570A642-A9AF-112D-5E1F-3F9C41556580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0" creationId="{AE3E43E5-2597-2E31-B45C-4BA430C70D70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1" creationId="{E15EE1C6-8F81-A0D6-7888-C1625958DDD7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2" creationId="{5EA1D950-A4AF-99B1-E398-3B1EE3EA2F71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3" creationId="{4D2600D9-C475-1191-9549-22DB20AD27AC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4" creationId="{8EBF52DE-A914-8F32-FE3E-DD60DA8C8B8E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5" creationId="{302E6E78-C891-FDED-FF49-3EE08785B72F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6" creationId="{F37FA464-3228-7F39-2CD6-F28E229AE202}"/>
          </ac:spMkLst>
        </pc:spChg>
        <pc:spChg chg="add">
          <ac:chgData name="Kelsey Main" userId="" providerId="" clId="Web-{A59E8FBE-135A-4A4D-AFC9-5106DAC14469}" dt="2023-07-20T19:41:11.273" v="113"/>
          <ac:spMkLst>
            <pc:docMk/>
            <pc:sldMk cId="3282604720" sldId="267"/>
            <ac:spMk id="27" creationId="{A0D888F0-0A14-B688-286D-46F96182D790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29" creationId="{19F85ABD-90CE-19E1-D132-C9B89F71F47E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0" creationId="{B395D439-4561-2C9F-E390-0FB734940D76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1" creationId="{362E7788-D831-4BC2-EEE2-86B46E970C6C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2" creationId="{A4FD436E-EBBF-1905-1CD3-45E32B3E25DB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3" creationId="{36C250FA-3C79-D7B7-B8AF-F8C1E38BFAEA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4" creationId="{1653EC4F-272C-7FC5-26ED-73F67FF6912E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5" creationId="{E8EFF5D0-73DB-E9C7-F9E6-A882125E158F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6" creationId="{8C45EB89-1D0D-D1F6-D955-75AF6D63819F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7" creationId="{C4B3196A-377B-868C-C0FF-36C53522F1A0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8" creationId="{142D8CB4-AA0B-914F-A1BA-542362AC270B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39" creationId="{E3A7AAE4-1659-1ED9-92C1-9D7A0468D336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0" creationId="{30B351C6-B668-8737-766A-7A7334AF022B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1" creationId="{9DC3B04A-5E7C-85FC-4686-4B1F5BB5676B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2" creationId="{35D066F2-F711-D357-DACA-067539C1DF56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3" creationId="{0B438849-9A2A-A954-DB23-DD7D27E05069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4" creationId="{A864CE52-F6A9-1382-3EFC-AAD60D0E671A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5" creationId="{7570A642-A9AF-112D-5E1F-3F9C41556580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6" creationId="{AE3E43E5-2597-2E31-B45C-4BA430C70D70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7" creationId="{E15EE1C6-8F81-A0D6-7888-C1625958DDD7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8" creationId="{5EA1D950-A4AF-99B1-E398-3B1EE3EA2F71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49" creationId="{4D2600D9-C475-1191-9549-22DB20AD27AC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50" creationId="{8EBF52DE-A914-8F32-FE3E-DD60DA8C8B8E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51" creationId="{302E6E78-C891-FDED-FF49-3EE08785B72F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52" creationId="{F37FA464-3228-7F39-2CD6-F28E229AE202}"/>
          </ac:spMkLst>
        </pc:spChg>
        <pc:spChg chg="add">
          <ac:chgData name="Kelsey Main" userId="" providerId="" clId="Web-{A59E8FBE-135A-4A4D-AFC9-5106DAC14469}" dt="2023-07-20T19:41:20.289" v="114"/>
          <ac:spMkLst>
            <pc:docMk/>
            <pc:sldMk cId="3282604720" sldId="267"/>
            <ac:spMk id="53" creationId="{A0D888F0-0A14-B688-286D-46F96182D790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55" creationId="{69CFB542-CCD1-8F49-4B83-F6DE6BD14947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56" creationId="{9CBBEF55-BA6D-26C2-C9AE-C42FBA7F12F7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57" creationId="{13C2FD29-43C5-D2D3-E9E0-ECAA0844557B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58" creationId="{872987FC-7286-AE87-394A-BB98D66DFB22}"/>
          </ac:spMkLst>
        </pc:spChg>
        <pc:spChg chg="add mod">
          <ac:chgData name="Kelsey Main" userId="" providerId="" clId="Web-{A59E8FBE-135A-4A4D-AFC9-5106DAC14469}" dt="2023-07-20T19:44:55.547" v="146" actId="20577"/>
          <ac:spMkLst>
            <pc:docMk/>
            <pc:sldMk cId="3282604720" sldId="267"/>
            <ac:spMk id="59" creationId="{BB22861E-1B6D-76F7-1D60-6709212E29A0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60" creationId="{22AE38E6-232B-EF83-1403-4AD33CF19C57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61" creationId="{C31420E4-2C5B-8392-2F03-0846795BB63A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62" creationId="{0C869B2D-3327-E0C9-47E0-F009EC339C9E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63" creationId="{96F1EE99-DBA4-B763-F9E4-8DC5B6499038}"/>
          </ac:spMkLst>
        </pc:spChg>
        <pc:spChg chg="add mod">
          <ac:chgData name="Kelsey Main" userId="" providerId="" clId="Web-{A59E8FBE-135A-4A4D-AFC9-5106DAC14469}" dt="2023-07-20T19:42:30.260" v="131" actId="20577"/>
          <ac:spMkLst>
            <pc:docMk/>
            <pc:sldMk cId="3282604720" sldId="267"/>
            <ac:spMk id="128" creationId="{13E80814-F190-A0AE-08D8-BB9034BEFCF1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29" creationId="{26D869A3-A1B8-2672-6DF4-66669945275F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0" creationId="{827F9C60-7603-AD4F-F928-52E66701C8CB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1" creationId="{D71FA292-4458-DC8F-2AF2-50D8642C43D4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2" creationId="{A5283D72-8720-0023-B90C-6E9580736A20}"/>
          </ac:spMkLst>
        </pc:spChg>
        <pc:spChg chg="add mod">
          <ac:chgData name="Kelsey Main" userId="" providerId="" clId="Web-{A59E8FBE-135A-4A4D-AFC9-5106DAC14469}" dt="2023-07-20T19:43:03.761" v="135" actId="20577"/>
          <ac:spMkLst>
            <pc:docMk/>
            <pc:sldMk cId="3282604720" sldId="267"/>
            <ac:spMk id="133" creationId="{6473AB51-8B40-805B-0702-4EC61DBC1F41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4" creationId="{25BF2C66-57EF-DA9B-05F5-D073C169961D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5" creationId="{1B3EA283-B05B-CD56-C483-1652565EB61B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6" creationId="{8C53A288-3D17-BDA3-B777-DA9386FF7580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7" creationId="{C5DC0FB1-616B-EC85-0457-B7AED954C2E4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8" creationId="{3F72FE51-C382-B1D4-DAC3-BFE1F661B922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39" creationId="{41797BCA-B8EA-7EA5-9FB4-8F61E8C6992B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40" creationId="{C1C6FECE-279A-4B12-7F77-5DDA5312E99F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41" creationId="{7191A9CD-A2E7-CB29-BBA7-D43851ABB848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42" creationId="{EF56854A-6CD2-9F2A-FE93-08A2FFC2CC44}"/>
          </ac:spMkLst>
        </pc:spChg>
        <pc:spChg chg="add">
          <ac:chgData name="Kelsey Main" userId="" providerId="" clId="Web-{A59E8FBE-135A-4A4D-AFC9-5106DAC14469}" dt="2023-07-20T19:41:55.993" v="124"/>
          <ac:spMkLst>
            <pc:docMk/>
            <pc:sldMk cId="3282604720" sldId="267"/>
            <ac:spMk id="143" creationId="{111CD740-D5E2-70FF-05D2-EF88052DBE1B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45" creationId="{69CFB542-CCD1-8F49-4B83-F6DE6BD14947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46" creationId="{9CBBEF55-BA6D-26C2-C9AE-C42FBA7F12F7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47" creationId="{13C2FD29-43C5-D2D3-E9E0-ECAA0844557B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48" creationId="{872987FC-7286-AE87-394A-BB98D66DFB22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49" creationId="{BB22861E-1B6D-76F7-1D60-6709212E29A0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0" creationId="{22AE38E6-232B-EF83-1403-4AD33CF19C57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1" creationId="{C31420E4-2C5B-8392-2F03-0846795BB63A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2" creationId="{0C869B2D-3327-E0C9-47E0-F009EC339C9E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3" creationId="{96F1EE99-DBA4-B763-F9E4-8DC5B6499038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4" creationId="{13E80814-F190-A0AE-08D8-BB9034BEFCF1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5" creationId="{26D869A3-A1B8-2672-6DF4-66669945275F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6" creationId="{827F9C60-7603-AD4F-F928-52E66701C8CB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7" creationId="{D71FA292-4458-DC8F-2AF2-50D8642C43D4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58" creationId="{A5283D72-8720-0023-B90C-6E9580736A20}"/>
          </ac:spMkLst>
        </pc:spChg>
        <pc:spChg chg="mod">
          <ac:chgData name="Kelsey Main" userId="" providerId="" clId="Web-{A59E8FBE-135A-4A4D-AFC9-5106DAC14469}" dt="2023-07-20T19:43:36.575" v="139" actId="20577"/>
          <ac:spMkLst>
            <pc:docMk/>
            <pc:sldMk cId="3282604720" sldId="267"/>
            <ac:spMk id="159" creationId="{00000000-0000-0000-0000-000000000000}"/>
          </ac:spMkLst>
        </pc:spChg>
        <pc:spChg chg="mod">
          <ac:chgData name="Kelsey Main" userId="" providerId="" clId="Web-{A59E8FBE-135A-4A4D-AFC9-5106DAC14469}" dt="2023-07-20T19:41:47.540" v="121" actId="20577"/>
          <ac:spMkLst>
            <pc:docMk/>
            <pc:sldMk cId="3282604720" sldId="267"/>
            <ac:spMk id="172" creationId="{00000000-0000-0000-0000-000000000000}"/>
          </ac:spMkLst>
        </pc:spChg>
        <pc:spChg chg="mod">
          <ac:chgData name="Kelsey Main" userId="" providerId="" clId="Web-{A59E8FBE-135A-4A4D-AFC9-5106DAC14469}" dt="2023-07-20T19:22:25.078" v="45" actId="20577"/>
          <ac:spMkLst>
            <pc:docMk/>
            <pc:sldMk cId="3282604720" sldId="267"/>
            <ac:spMk id="187" creationId="{00000000-0000-0000-0000-000000000000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88" creationId="{6473AB51-8B40-805B-0702-4EC61DBC1F41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89" creationId="{25BF2C66-57EF-DA9B-05F5-D073C169961D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0" creationId="{1B3EA283-B05B-CD56-C483-1652565EB61B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1" creationId="{8C53A288-3D17-BDA3-B777-DA9386FF7580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2" creationId="{C5DC0FB1-616B-EC85-0457-B7AED954C2E4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3" creationId="{3F72FE51-C382-B1D4-DAC3-BFE1F661B922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4" creationId="{41797BCA-B8EA-7EA5-9FB4-8F61E8C6992B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5" creationId="{C1C6FECE-279A-4B12-7F77-5DDA5312E99F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6" creationId="{7191A9CD-A2E7-CB29-BBA7-D43851ABB848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7" creationId="{EF56854A-6CD2-9F2A-FE93-08A2FFC2CC44}"/>
          </ac:spMkLst>
        </pc:spChg>
        <pc:spChg chg="add">
          <ac:chgData name="Kelsey Main" userId="" providerId="" clId="Web-{A59E8FBE-135A-4A4D-AFC9-5106DAC14469}" dt="2023-07-20T19:42:04.322" v="125"/>
          <ac:spMkLst>
            <pc:docMk/>
            <pc:sldMk cId="3282604720" sldId="267"/>
            <ac:spMk id="198" creationId="{111CD740-D5E2-70FF-05D2-EF88052DBE1B}"/>
          </ac:spMkLst>
        </pc:spChg>
        <pc:grpChg chg="add del mod">
          <ac:chgData name="Kelsey Main" userId="" providerId="" clId="Web-{A59E8FBE-135A-4A4D-AFC9-5106DAC14469}" dt="2023-07-20T19:41:40.665" v="118"/>
          <ac:grpSpMkLst>
            <pc:docMk/>
            <pc:sldMk cId="3282604720" sldId="267"/>
            <ac:grpSpMk id="2" creationId="{61BC3222-4A03-E8C1-3841-F5E8CD57A209}"/>
          </ac:grpSpMkLst>
        </pc:grpChg>
        <pc:grpChg chg="add del">
          <ac:chgData name="Kelsey Main" userId="" providerId="" clId="Web-{A59E8FBE-135A-4A4D-AFC9-5106DAC14469}" dt="2023-07-20T19:41:43.134" v="119"/>
          <ac:grpSpMkLst>
            <pc:docMk/>
            <pc:sldMk cId="3282604720" sldId="267"/>
            <ac:grpSpMk id="28" creationId="{61BC3222-4A03-E8C1-3841-F5E8CD57A209}"/>
          </ac:grpSpMkLst>
        </pc:grpChg>
        <pc:grpChg chg="add mod">
          <ac:chgData name="Kelsey Main" userId="" providerId="" clId="Web-{A59E8FBE-135A-4A4D-AFC9-5106DAC14469}" dt="2023-07-20T19:43:19.684" v="136" actId="1076"/>
          <ac:grpSpMkLst>
            <pc:docMk/>
            <pc:sldMk cId="3282604720" sldId="267"/>
            <ac:grpSpMk id="54" creationId="{7A9BDEE2-0057-B92F-40BE-4098BFBF2DAF}"/>
          </ac:grpSpMkLst>
        </pc:grpChg>
        <pc:grpChg chg="add del mod">
          <ac:chgData name="Kelsey Main" userId="" providerId="" clId="Web-{A59E8FBE-135A-4A4D-AFC9-5106DAC14469}" dt="2023-07-20T19:42:20.166" v="127"/>
          <ac:grpSpMkLst>
            <pc:docMk/>
            <pc:sldMk cId="3282604720" sldId="267"/>
            <ac:grpSpMk id="144" creationId="{7A9BDEE2-0057-B92F-40BE-4098BFBF2DAF}"/>
          </ac:grpSpMkLst>
        </pc:grpChg>
        <pc:grpChg chg="del mod">
          <ac:chgData name="Kelsey Main" userId="" providerId="" clId="Web-{A59E8FBE-135A-4A4D-AFC9-5106DAC14469}" dt="2023-07-20T19:41:51.649" v="123"/>
          <ac:grpSpMkLst>
            <pc:docMk/>
            <pc:sldMk cId="3282604720" sldId="267"/>
            <ac:grpSpMk id="162" creationId="{00000000-0000-0000-0000-000000000000}"/>
          </ac:grpSpMkLst>
        </pc:grpChg>
      </pc:sldChg>
      <pc:sldChg chg="modSp">
        <pc:chgData name="Kelsey Main" userId="" providerId="" clId="Web-{A59E8FBE-135A-4A4D-AFC9-5106DAC14469}" dt="2023-07-20T19:19:56.557" v="33" actId="20577"/>
        <pc:sldMkLst>
          <pc:docMk/>
          <pc:sldMk cId="1911056949" sldId="275"/>
        </pc:sldMkLst>
        <pc:spChg chg="mod">
          <ac:chgData name="Kelsey Main" userId="" providerId="" clId="Web-{A59E8FBE-135A-4A4D-AFC9-5106DAC14469}" dt="2023-07-20T19:19:56.557" v="33" actId="20577"/>
          <ac:spMkLst>
            <pc:docMk/>
            <pc:sldMk cId="1911056949" sldId="275"/>
            <ac:spMk id="202" creationId="{00000000-0000-0000-0000-000000000000}"/>
          </ac:spMkLst>
        </pc:spChg>
      </pc:sldChg>
      <pc:sldChg chg="modSp">
        <pc:chgData name="Kelsey Main" userId="" providerId="" clId="Web-{A59E8FBE-135A-4A4D-AFC9-5106DAC14469}" dt="2023-07-20T19:25:16.365" v="111" actId="1076"/>
        <pc:sldMkLst>
          <pc:docMk/>
          <pc:sldMk cId="1152604640" sldId="277"/>
        </pc:sldMkLst>
        <pc:spChg chg="mod">
          <ac:chgData name="Kelsey Main" userId="" providerId="" clId="Web-{A59E8FBE-135A-4A4D-AFC9-5106DAC14469}" dt="2023-07-20T19:24:45.801" v="106" actId="20577"/>
          <ac:spMkLst>
            <pc:docMk/>
            <pc:sldMk cId="1152604640" sldId="277"/>
            <ac:spMk id="202" creationId="{00000000-0000-0000-0000-000000000000}"/>
          </ac:spMkLst>
        </pc:spChg>
        <pc:cxnChg chg="mod">
          <ac:chgData name="Kelsey Main" userId="" providerId="" clId="Web-{A59E8FBE-135A-4A4D-AFC9-5106DAC14469}" dt="2023-07-20T19:25:03.052" v="109" actId="1076"/>
          <ac:cxnSpMkLst>
            <pc:docMk/>
            <pc:sldMk cId="1152604640" sldId="277"/>
            <ac:cxnSpMk id="2" creationId="{E8F6E29D-0EEF-71F6-8633-5EC1565F1463}"/>
          </ac:cxnSpMkLst>
        </pc:cxnChg>
        <pc:cxnChg chg="mod">
          <ac:chgData name="Kelsey Main" userId="" providerId="" clId="Web-{A59E8FBE-135A-4A4D-AFC9-5106DAC14469}" dt="2023-07-20T19:25:06.849" v="110" actId="1076"/>
          <ac:cxnSpMkLst>
            <pc:docMk/>
            <pc:sldMk cId="1152604640" sldId="277"/>
            <ac:cxnSpMk id="3" creationId="{B2AAE963-9C7D-764E-CD00-4EA28BD1A3EC}"/>
          </ac:cxnSpMkLst>
        </pc:cxnChg>
        <pc:cxnChg chg="mod">
          <ac:chgData name="Kelsey Main" userId="" providerId="" clId="Web-{A59E8FBE-135A-4A4D-AFC9-5106DAC14469}" dt="2023-07-20T19:25:16.365" v="111" actId="1076"/>
          <ac:cxnSpMkLst>
            <pc:docMk/>
            <pc:sldMk cId="1152604640" sldId="277"/>
            <ac:cxnSpMk id="4" creationId="{9A937F36-D8AA-7F2E-F5E7-8023B1950BFD}"/>
          </ac:cxnSpMkLst>
        </pc:cxnChg>
      </pc:sldChg>
    </pc:docChg>
  </pc:docChgLst>
  <pc:docChgLst>
    <pc:chgData clId="Web-{49B2B974-EC80-4A8D-B977-BEB8D9243C80}"/>
    <pc:docChg chg="modSld">
      <pc:chgData name="" userId="" providerId="" clId="Web-{49B2B974-EC80-4A8D-B977-BEB8D9243C80}" dt="2023-07-25T20:15:18.412" v="0" actId="20577"/>
      <pc:docMkLst>
        <pc:docMk/>
      </pc:docMkLst>
      <pc:sldChg chg="modSp">
        <pc:chgData name="" userId="" providerId="" clId="Web-{49B2B974-EC80-4A8D-B977-BEB8D9243C80}" dt="2023-07-25T20:15:18.412" v="0" actId="20577"/>
        <pc:sldMkLst>
          <pc:docMk/>
          <pc:sldMk cId="4105374584" sldId="296"/>
        </pc:sldMkLst>
        <pc:spChg chg="mod">
          <ac:chgData name="" userId="" providerId="" clId="Web-{49B2B974-EC80-4A8D-B977-BEB8D9243C80}" dt="2023-07-25T20:15:18.412" v="0" actId="20577"/>
          <ac:spMkLst>
            <pc:docMk/>
            <pc:sldMk cId="4105374584" sldId="296"/>
            <ac:spMk id="202" creationId="{00000000-0000-0000-0000-000000000000}"/>
          </ac:spMkLst>
        </pc:spChg>
      </pc:sldChg>
    </pc:docChg>
  </pc:docChgLst>
  <pc:docChgLst>
    <pc:chgData name="Kelsey Main" clId="Web-{9455B557-34C8-4BC8-936C-3BE27474CB0B}"/>
    <pc:docChg chg="addSld delSld modSld sldOrd">
      <pc:chgData name="Kelsey Main" userId="" providerId="" clId="Web-{9455B557-34C8-4BC8-936C-3BE27474CB0B}" dt="2023-07-20T19:15:41.906" v="87" actId="1076"/>
      <pc:docMkLst>
        <pc:docMk/>
      </pc:docMkLst>
      <pc:sldChg chg="addSp delSp modSp">
        <pc:chgData name="Kelsey Main" userId="" providerId="" clId="Web-{9455B557-34C8-4BC8-936C-3BE27474CB0B}" dt="2023-07-20T19:14:24.092" v="59" actId="1076"/>
        <pc:sldMkLst>
          <pc:docMk/>
          <pc:sldMk cId="0" sldId="262"/>
        </pc:sldMkLst>
        <pc:spChg chg="add del">
          <ac:chgData name="Kelsey Main" userId="" providerId="" clId="Web-{9455B557-34C8-4BC8-936C-3BE27474CB0B}" dt="2023-07-20T19:09:12.130" v="14"/>
          <ac:spMkLst>
            <pc:docMk/>
            <pc:sldMk cId="0" sldId="262"/>
            <ac:spMk id="4" creationId="{2ABCD074-B5EA-67C4-7B6A-7B4CD9C51127}"/>
          </ac:spMkLst>
        </pc:spChg>
        <pc:spChg chg="add mod">
          <ac:chgData name="Kelsey Main" userId="" providerId="" clId="Web-{9455B557-34C8-4BC8-936C-3BE27474CB0B}" dt="2023-07-20T19:12:11.791" v="22" actId="20577"/>
          <ac:spMkLst>
            <pc:docMk/>
            <pc:sldMk cId="0" sldId="262"/>
            <ac:spMk id="5" creationId="{45AA5443-2320-C920-8C57-148D64DF2445}"/>
          </ac:spMkLst>
        </pc:spChg>
        <pc:spChg chg="mod">
          <ac:chgData name="Kelsey Main" userId="" providerId="" clId="Web-{9455B557-34C8-4BC8-936C-3BE27474CB0B}" dt="2023-07-20T19:14:08.216" v="54" actId="1076"/>
          <ac:spMkLst>
            <pc:docMk/>
            <pc:sldMk cId="0" sldId="262"/>
            <ac:spMk id="233" creationId="{00000000-0000-0000-0000-000000000000}"/>
          </ac:spMkLst>
        </pc:spChg>
        <pc:spChg chg="mod">
          <ac:chgData name="Kelsey Main" userId="" providerId="" clId="Web-{9455B557-34C8-4BC8-936C-3BE27474CB0B}" dt="2023-07-20T19:13:52.185" v="42" actId="1076"/>
          <ac:spMkLst>
            <pc:docMk/>
            <pc:sldMk cId="0" sldId="262"/>
            <ac:spMk id="234" creationId="{00000000-0000-0000-0000-000000000000}"/>
          </ac:spMkLst>
        </pc:spChg>
        <pc:spChg chg="mod">
          <ac:chgData name="Kelsey Main" userId="" providerId="" clId="Web-{9455B557-34C8-4BC8-936C-3BE27474CB0B}" dt="2023-07-20T19:14:24.092" v="59" actId="1076"/>
          <ac:spMkLst>
            <pc:docMk/>
            <pc:sldMk cId="0" sldId="262"/>
            <ac:spMk id="235" creationId="{00000000-0000-0000-0000-000000000000}"/>
          </ac:spMkLst>
        </pc:spChg>
        <pc:picChg chg="add del mod">
          <ac:chgData name="Kelsey Main" userId="" providerId="" clId="Web-{9455B557-34C8-4BC8-936C-3BE27474CB0B}" dt="2023-07-20T19:05:53.781" v="4"/>
          <ac:picMkLst>
            <pc:docMk/>
            <pc:sldMk cId="0" sldId="262"/>
            <ac:picMk id="2" creationId="{EA7B50D1-AB7B-4291-E083-169CF393E811}"/>
          </ac:picMkLst>
        </pc:picChg>
        <pc:picChg chg="add mod">
          <ac:chgData name="Kelsey Main" userId="" providerId="" clId="Web-{9455B557-34C8-4BC8-936C-3BE27474CB0B}" dt="2023-07-20T19:14:20.435" v="58" actId="1076"/>
          <ac:picMkLst>
            <pc:docMk/>
            <pc:sldMk cId="0" sldId="262"/>
            <ac:picMk id="3" creationId="{37A7A6BA-148C-F38B-5794-98882AE04784}"/>
          </ac:picMkLst>
        </pc:picChg>
      </pc:sldChg>
      <pc:sldChg chg="modSp">
        <pc:chgData name="Kelsey Main" userId="" providerId="" clId="Web-{9455B557-34C8-4BC8-936C-3BE27474CB0B}" dt="2023-07-20T19:05:10.076" v="1" actId="20577"/>
        <pc:sldMkLst>
          <pc:docMk/>
          <pc:sldMk cId="1912110760" sldId="278"/>
        </pc:sldMkLst>
        <pc:spChg chg="mod">
          <ac:chgData name="Kelsey Main" userId="" providerId="" clId="Web-{9455B557-34C8-4BC8-936C-3BE27474CB0B}" dt="2023-07-20T19:05:10.076" v="1" actId="20577"/>
          <ac:spMkLst>
            <pc:docMk/>
            <pc:sldMk cId="1912110760" sldId="278"/>
            <ac:spMk id="202" creationId="{00000000-0000-0000-0000-000000000000}"/>
          </ac:spMkLst>
        </pc:spChg>
      </pc:sldChg>
      <pc:sldChg chg="addSp delSp modSp add del replId">
        <pc:chgData name="Kelsey Main" userId="" providerId="" clId="Web-{9455B557-34C8-4BC8-936C-3BE27474CB0B}" dt="2023-07-20T19:13:46.716" v="40"/>
        <pc:sldMkLst>
          <pc:docMk/>
          <pc:sldMk cId="335476640" sldId="282"/>
        </pc:sldMkLst>
        <pc:spChg chg="add del mod">
          <ac:chgData name="Kelsey Main" userId="" providerId="" clId="Web-{9455B557-34C8-4BC8-936C-3BE27474CB0B}" dt="2023-07-20T19:12:30.932" v="30"/>
          <ac:spMkLst>
            <pc:docMk/>
            <pc:sldMk cId="335476640" sldId="282"/>
            <ac:spMk id="4" creationId="{623C3254-F934-B8AE-E46C-206E2D4A5025}"/>
          </ac:spMkLst>
        </pc:spChg>
        <pc:spChg chg="add mod">
          <ac:chgData name="Kelsey Main" userId="" providerId="" clId="Web-{9455B557-34C8-4BC8-936C-3BE27474CB0B}" dt="2023-07-20T19:12:23.667" v="26"/>
          <ac:spMkLst>
            <pc:docMk/>
            <pc:sldMk cId="335476640" sldId="282"/>
            <ac:spMk id="7" creationId="{041A3EFE-9A61-7FFF-BF2F-5C0F20F21B1C}"/>
          </ac:spMkLst>
        </pc:spChg>
        <pc:spChg chg="add del mod">
          <ac:chgData name="Kelsey Main" userId="" providerId="" clId="Web-{9455B557-34C8-4BC8-936C-3BE27474CB0B}" dt="2023-07-20T19:13:43.997" v="39"/>
          <ac:spMkLst>
            <pc:docMk/>
            <pc:sldMk cId="335476640" sldId="282"/>
            <ac:spMk id="8" creationId="{ECDE858B-7596-BA0D-BE1C-F1090BC918FB}"/>
          </ac:spMkLst>
        </pc:spChg>
        <pc:spChg chg="del">
          <ac:chgData name="Kelsey Main" userId="" providerId="" clId="Web-{9455B557-34C8-4BC8-936C-3BE27474CB0B}" dt="2023-07-20T19:12:23.667" v="26"/>
          <ac:spMkLst>
            <pc:docMk/>
            <pc:sldMk cId="335476640" sldId="282"/>
            <ac:spMk id="233" creationId="{00000000-0000-0000-0000-000000000000}"/>
          </ac:spMkLst>
        </pc:spChg>
        <pc:spChg chg="del mod">
          <ac:chgData name="Kelsey Main" userId="" providerId="" clId="Web-{9455B557-34C8-4BC8-936C-3BE27474CB0B}" dt="2023-07-20T19:12:18.057" v="25"/>
          <ac:spMkLst>
            <pc:docMk/>
            <pc:sldMk cId="335476640" sldId="282"/>
            <ac:spMk id="234" creationId="{00000000-0000-0000-0000-000000000000}"/>
          </ac:spMkLst>
        </pc:spChg>
      </pc:sldChg>
      <pc:sldChg chg="addSp delSp modSp add ord replId">
        <pc:chgData name="Kelsey Main" userId="" providerId="" clId="Web-{9455B557-34C8-4BC8-936C-3BE27474CB0B}" dt="2023-07-20T19:15:41.906" v="87" actId="1076"/>
        <pc:sldMkLst>
          <pc:docMk/>
          <pc:sldMk cId="1882167642" sldId="282"/>
        </pc:sldMkLst>
        <pc:spChg chg="add del mod">
          <ac:chgData name="Kelsey Main" userId="" providerId="" clId="Web-{9455B557-34C8-4BC8-936C-3BE27474CB0B}" dt="2023-07-20T19:14:47.061" v="73"/>
          <ac:spMkLst>
            <pc:docMk/>
            <pc:sldMk cId="1882167642" sldId="282"/>
            <ac:spMk id="4" creationId="{76CA2747-413E-1471-5645-0ED2578E5BC8}"/>
          </ac:spMkLst>
        </pc:spChg>
        <pc:spChg chg="add del mod">
          <ac:chgData name="Kelsey Main" userId="" providerId="" clId="Web-{9455B557-34C8-4BC8-936C-3BE27474CB0B}" dt="2023-07-20T19:15:07.437" v="81"/>
          <ac:spMkLst>
            <pc:docMk/>
            <pc:sldMk cId="1882167642" sldId="282"/>
            <ac:spMk id="7" creationId="{130BC0D6-5512-DC56-7FAD-13D304695A85}"/>
          </ac:spMkLst>
        </pc:spChg>
        <pc:spChg chg="mod">
          <ac:chgData name="Kelsey Main" userId="" providerId="" clId="Web-{9455B557-34C8-4BC8-936C-3BE27474CB0B}" dt="2023-07-20T19:15:23.109" v="84" actId="1076"/>
          <ac:spMkLst>
            <pc:docMk/>
            <pc:sldMk cId="1882167642" sldId="282"/>
            <ac:spMk id="233" creationId="{00000000-0000-0000-0000-000000000000}"/>
          </ac:spMkLst>
        </pc:spChg>
        <pc:spChg chg="del mod">
          <ac:chgData name="Kelsey Main" userId="" providerId="" clId="Web-{9455B557-34C8-4BC8-936C-3BE27474CB0B}" dt="2023-07-20T19:14:54.093" v="77"/>
          <ac:spMkLst>
            <pc:docMk/>
            <pc:sldMk cId="1882167642" sldId="282"/>
            <ac:spMk id="234" creationId="{00000000-0000-0000-0000-000000000000}"/>
          </ac:spMkLst>
        </pc:spChg>
        <pc:spChg chg="del">
          <ac:chgData name="Kelsey Main" userId="" providerId="" clId="Web-{9455B557-34C8-4BC8-936C-3BE27474CB0B}" dt="2023-07-20T19:14:43.670" v="71"/>
          <ac:spMkLst>
            <pc:docMk/>
            <pc:sldMk cId="1882167642" sldId="282"/>
            <ac:spMk id="235" creationId="{00000000-0000-0000-0000-000000000000}"/>
          </ac:spMkLst>
        </pc:spChg>
        <pc:picChg chg="del">
          <ac:chgData name="Kelsey Main" userId="" providerId="" clId="Web-{9455B557-34C8-4BC8-936C-3BE27474CB0B}" dt="2023-07-20T19:14:43.780" v="72"/>
          <ac:picMkLst>
            <pc:docMk/>
            <pc:sldMk cId="1882167642" sldId="282"/>
            <ac:picMk id="3" creationId="{37A7A6BA-148C-F38B-5794-98882AE04784}"/>
          </ac:picMkLst>
        </pc:picChg>
        <pc:picChg chg="add mod">
          <ac:chgData name="Kelsey Main" userId="" providerId="" clId="Web-{9455B557-34C8-4BC8-936C-3BE27474CB0B}" dt="2023-07-20T19:15:41.906" v="87" actId="1076"/>
          <ac:picMkLst>
            <pc:docMk/>
            <pc:sldMk cId="1882167642" sldId="282"/>
            <ac:picMk id="8" creationId="{2A63E439-A6F7-E60E-37EC-BC10118CB696}"/>
          </ac:picMkLst>
        </pc:picChg>
      </pc:sldChg>
    </pc:docChg>
  </pc:docChgLst>
  <pc:docChgLst>
    <pc:chgData name="Kelsey Main" clId="Web-{EE00E990-A44C-4A7E-A345-848EA47766EE}"/>
    <pc:docChg chg="addSld delSld modSld">
      <pc:chgData name="Kelsey Main" userId="" providerId="" clId="Web-{EE00E990-A44C-4A7E-A345-848EA47766EE}" dt="2023-07-25T21:42:44.235" v="201" actId="1076"/>
      <pc:docMkLst>
        <pc:docMk/>
      </pc:docMkLst>
      <pc:sldChg chg="del">
        <pc:chgData name="Kelsey Main" userId="" providerId="" clId="Web-{EE00E990-A44C-4A7E-A345-848EA47766EE}" dt="2023-07-25T21:41:23.386" v="176"/>
        <pc:sldMkLst>
          <pc:docMk/>
          <pc:sldMk cId="0" sldId="262"/>
        </pc:sldMkLst>
      </pc:sldChg>
      <pc:sldChg chg="del">
        <pc:chgData name="Kelsey Main" userId="" providerId="" clId="Web-{EE00E990-A44C-4A7E-A345-848EA47766EE}" dt="2023-07-25T21:41:23.386" v="177"/>
        <pc:sldMkLst>
          <pc:docMk/>
          <pc:sldMk cId="1882167642" sldId="282"/>
        </pc:sldMkLst>
      </pc:sldChg>
      <pc:sldChg chg="modSp">
        <pc:chgData name="Kelsey Main" userId="" providerId="" clId="Web-{EE00E990-A44C-4A7E-A345-848EA47766EE}" dt="2023-07-25T21:41:02.712" v="170" actId="20577"/>
        <pc:sldMkLst>
          <pc:docMk/>
          <pc:sldMk cId="4105374584" sldId="296"/>
        </pc:sldMkLst>
        <pc:spChg chg="mod">
          <ac:chgData name="Kelsey Main" userId="" providerId="" clId="Web-{EE00E990-A44C-4A7E-A345-848EA47766EE}" dt="2023-07-25T21:40:49.149" v="167" actId="20577"/>
          <ac:spMkLst>
            <pc:docMk/>
            <pc:sldMk cId="4105374584" sldId="296"/>
            <ac:spMk id="4" creationId="{5CB90FF3-C512-DD56-01E7-A2F10005DA1D}"/>
          </ac:spMkLst>
        </pc:spChg>
        <pc:spChg chg="mod">
          <ac:chgData name="Kelsey Main" userId="" providerId="" clId="Web-{EE00E990-A44C-4A7E-A345-848EA47766EE}" dt="2023-07-25T21:41:02.712" v="170" actId="20577"/>
          <ac:spMkLst>
            <pc:docMk/>
            <pc:sldMk cId="4105374584" sldId="296"/>
            <ac:spMk id="202" creationId="{00000000-0000-0000-0000-000000000000}"/>
          </ac:spMkLst>
        </pc:spChg>
      </pc:sldChg>
      <pc:sldChg chg="modSp">
        <pc:chgData name="Kelsey Main" userId="" providerId="" clId="Web-{EE00E990-A44C-4A7E-A345-848EA47766EE}" dt="2023-07-25T21:42:44.235" v="201" actId="1076"/>
        <pc:sldMkLst>
          <pc:docMk/>
          <pc:sldMk cId="2385710968" sldId="297"/>
        </pc:sldMkLst>
        <pc:spChg chg="mod">
          <ac:chgData name="Kelsey Main" userId="" providerId="" clId="Web-{EE00E990-A44C-4A7E-A345-848EA47766EE}" dt="2023-07-25T21:42:36.375" v="200" actId="14100"/>
          <ac:spMkLst>
            <pc:docMk/>
            <pc:sldMk cId="2385710968" sldId="297"/>
            <ac:spMk id="202" creationId="{00000000-0000-0000-0000-000000000000}"/>
          </ac:spMkLst>
        </pc:spChg>
        <pc:picChg chg="mod">
          <ac:chgData name="Kelsey Main" userId="" providerId="" clId="Web-{EE00E990-A44C-4A7E-A345-848EA47766EE}" dt="2023-07-25T21:42:44.235" v="201" actId="1076"/>
          <ac:picMkLst>
            <pc:docMk/>
            <pc:sldMk cId="2385710968" sldId="297"/>
            <ac:picMk id="2" creationId="{EDA9E0B7-D3B1-F7F9-4852-3F2FD65A93BA}"/>
          </ac:picMkLst>
        </pc:picChg>
      </pc:sldChg>
      <pc:sldChg chg="del">
        <pc:chgData name="Kelsey Main" userId="" providerId="" clId="Web-{EE00E990-A44C-4A7E-A345-848EA47766EE}" dt="2023-07-25T21:41:23.386" v="175"/>
        <pc:sldMkLst>
          <pc:docMk/>
          <pc:sldMk cId="3376063793" sldId="298"/>
        </pc:sldMkLst>
      </pc:sldChg>
      <pc:sldChg chg="del">
        <pc:chgData name="Kelsey Main" userId="" providerId="" clId="Web-{EE00E990-A44C-4A7E-A345-848EA47766EE}" dt="2023-07-25T21:41:23.370" v="174"/>
        <pc:sldMkLst>
          <pc:docMk/>
          <pc:sldMk cId="1243678431" sldId="299"/>
        </pc:sldMkLst>
      </pc:sldChg>
      <pc:sldChg chg="del">
        <pc:chgData name="Kelsey Main" userId="" providerId="" clId="Web-{EE00E990-A44C-4A7E-A345-848EA47766EE}" dt="2023-07-25T21:41:23.370" v="173"/>
        <pc:sldMkLst>
          <pc:docMk/>
          <pc:sldMk cId="3132989790" sldId="300"/>
        </pc:sldMkLst>
      </pc:sldChg>
      <pc:sldChg chg="modSp del">
        <pc:chgData name="Kelsey Main" userId="" providerId="" clId="Web-{EE00E990-A44C-4A7E-A345-848EA47766EE}" dt="2023-07-25T21:41:23.370" v="172"/>
        <pc:sldMkLst>
          <pc:docMk/>
          <pc:sldMk cId="2282368458" sldId="301"/>
        </pc:sldMkLst>
        <pc:spChg chg="mod">
          <ac:chgData name="Kelsey Main" userId="" providerId="" clId="Web-{EE00E990-A44C-4A7E-A345-848EA47766EE}" dt="2023-07-25T21:19:23.654" v="6" actId="20577"/>
          <ac:spMkLst>
            <pc:docMk/>
            <pc:sldMk cId="2282368458" sldId="301"/>
            <ac:spMk id="202" creationId="{00000000-0000-0000-0000-000000000000}"/>
          </ac:spMkLst>
        </pc:spChg>
      </pc:sldChg>
      <pc:sldChg chg="del">
        <pc:chgData name="Kelsey Main" userId="" providerId="" clId="Web-{EE00E990-A44C-4A7E-A345-848EA47766EE}" dt="2023-07-25T21:41:23.355" v="171"/>
        <pc:sldMkLst>
          <pc:docMk/>
          <pc:sldMk cId="1115185728" sldId="302"/>
        </pc:sldMkLst>
      </pc:sldChg>
      <pc:sldChg chg="del">
        <pc:chgData name="Kelsey Main" userId="" providerId="" clId="Web-{EE00E990-A44C-4A7E-A345-848EA47766EE}" dt="2023-07-25T21:41:23.386" v="178"/>
        <pc:sldMkLst>
          <pc:docMk/>
          <pc:sldMk cId="1803160817" sldId="303"/>
        </pc:sldMkLst>
      </pc:sldChg>
      <pc:sldChg chg="del">
        <pc:chgData name="Kelsey Main" userId="" providerId="" clId="Web-{EE00E990-A44C-4A7E-A345-848EA47766EE}" dt="2023-07-25T21:41:23.386" v="179"/>
        <pc:sldMkLst>
          <pc:docMk/>
          <pc:sldMk cId="3329998382" sldId="304"/>
        </pc:sldMkLst>
      </pc:sldChg>
      <pc:sldChg chg="addSp delSp modSp">
        <pc:chgData name="Kelsey Main" userId="" providerId="" clId="Web-{EE00E990-A44C-4A7E-A345-848EA47766EE}" dt="2023-07-25T21:31:37.845" v="119" actId="1076"/>
        <pc:sldMkLst>
          <pc:docMk/>
          <pc:sldMk cId="2996019391" sldId="306"/>
        </pc:sldMkLst>
        <pc:spChg chg="add del mod">
          <ac:chgData name="Kelsey Main" userId="" providerId="" clId="Web-{EE00E990-A44C-4A7E-A345-848EA47766EE}" dt="2023-07-25T21:30:37.294" v="109" actId="14100"/>
          <ac:spMkLst>
            <pc:docMk/>
            <pc:sldMk cId="2996019391" sldId="306"/>
            <ac:spMk id="6" creationId="{23817B32-BF49-BA17-1811-28A38EEA0DF7}"/>
          </ac:spMkLst>
        </pc:spChg>
        <pc:spChg chg="add del mod">
          <ac:chgData name="Kelsey Main" userId="" providerId="" clId="Web-{EE00E990-A44C-4A7E-A345-848EA47766EE}" dt="2023-07-25T21:30:28.044" v="107"/>
          <ac:spMkLst>
            <pc:docMk/>
            <pc:sldMk cId="2996019391" sldId="306"/>
            <ac:spMk id="8" creationId="{20DF836C-9B37-3B90-2849-6D14FE4E5044}"/>
          </ac:spMkLst>
        </pc:spChg>
        <pc:spChg chg="add mod">
          <ac:chgData name="Kelsey Main" userId="" providerId="" clId="Web-{EE00E990-A44C-4A7E-A345-848EA47766EE}" dt="2023-07-25T21:31:37.845" v="119" actId="1076"/>
          <ac:spMkLst>
            <pc:docMk/>
            <pc:sldMk cId="2996019391" sldId="306"/>
            <ac:spMk id="9" creationId="{C56E0391-4EE4-7F5E-64BD-FC9F83589B38}"/>
          </ac:spMkLst>
        </pc:spChg>
        <pc:spChg chg="del mod">
          <ac:chgData name="Kelsey Main" userId="" providerId="" clId="Web-{EE00E990-A44C-4A7E-A345-848EA47766EE}" dt="2023-07-25T21:30:04.636" v="101"/>
          <ac:spMkLst>
            <pc:docMk/>
            <pc:sldMk cId="2996019391" sldId="306"/>
            <ac:spMk id="202" creationId="{00000000-0000-0000-0000-000000000000}"/>
          </ac:spMkLst>
        </pc:spChg>
        <pc:picChg chg="add del mod">
          <ac:chgData name="Kelsey Main" userId="" providerId="" clId="Web-{EE00E990-A44C-4A7E-A345-848EA47766EE}" dt="2023-07-25T21:26:23.605" v="50"/>
          <ac:picMkLst>
            <pc:docMk/>
            <pc:sldMk cId="2996019391" sldId="306"/>
            <ac:picMk id="2" creationId="{DC85023C-F4FA-213C-3C83-0899274F025E}"/>
          </ac:picMkLst>
        </pc:picChg>
        <pc:picChg chg="add mod">
          <ac:chgData name="Kelsey Main" userId="" providerId="" clId="Web-{EE00E990-A44C-4A7E-A345-848EA47766EE}" dt="2023-07-25T21:30:43.982" v="110" actId="1076"/>
          <ac:picMkLst>
            <pc:docMk/>
            <pc:sldMk cId="2996019391" sldId="306"/>
            <ac:picMk id="4" creationId="{C017BAC1-607F-303D-219B-791B0E968E40}"/>
          </ac:picMkLst>
        </pc:picChg>
      </pc:sldChg>
      <pc:sldChg chg="add replId">
        <pc:chgData name="Kelsey Main" userId="" providerId="" clId="Web-{EE00E990-A44C-4A7E-A345-848EA47766EE}" dt="2023-07-25T21:41:31.793" v="180"/>
        <pc:sldMkLst>
          <pc:docMk/>
          <pc:sldMk cId="286938892" sldId="310"/>
        </pc:sldMkLst>
      </pc:sldChg>
      <pc:sldChg chg="add replId">
        <pc:chgData name="Kelsey Main" userId="" providerId="" clId="Web-{EE00E990-A44C-4A7E-A345-848EA47766EE}" dt="2023-07-25T21:41:32.027" v="181"/>
        <pc:sldMkLst>
          <pc:docMk/>
          <pc:sldMk cId="3885351734" sldId="311"/>
        </pc:sldMkLst>
      </pc:sldChg>
      <pc:sldChg chg="add replId">
        <pc:chgData name="Kelsey Main" userId="" providerId="" clId="Web-{EE00E990-A44C-4A7E-A345-848EA47766EE}" dt="2023-07-25T21:41:32.324" v="182"/>
        <pc:sldMkLst>
          <pc:docMk/>
          <pc:sldMk cId="3076080380" sldId="312"/>
        </pc:sldMkLst>
      </pc:sldChg>
      <pc:sldChg chg="add replId">
        <pc:chgData name="Kelsey Main" userId="" providerId="" clId="Web-{EE00E990-A44C-4A7E-A345-848EA47766EE}" dt="2023-07-25T21:41:32.496" v="183"/>
        <pc:sldMkLst>
          <pc:docMk/>
          <pc:sldMk cId="2454509983" sldId="313"/>
        </pc:sldMkLst>
      </pc:sldChg>
      <pc:sldChg chg="add replId">
        <pc:chgData name="Kelsey Main" userId="" providerId="" clId="Web-{EE00E990-A44C-4A7E-A345-848EA47766EE}" dt="2023-07-25T21:41:32.808" v="184"/>
        <pc:sldMkLst>
          <pc:docMk/>
          <pc:sldMk cId="4004821254" sldId="314"/>
        </pc:sldMkLst>
      </pc:sldChg>
      <pc:sldChg chg="add replId">
        <pc:chgData name="Kelsey Main" userId="" providerId="" clId="Web-{EE00E990-A44C-4A7E-A345-848EA47766EE}" dt="2023-07-25T21:41:33.058" v="185"/>
        <pc:sldMkLst>
          <pc:docMk/>
          <pc:sldMk cId="2376592026" sldId="315"/>
        </pc:sldMkLst>
      </pc:sldChg>
      <pc:sldChg chg="add replId">
        <pc:chgData name="Kelsey Main" userId="" providerId="" clId="Web-{EE00E990-A44C-4A7E-A345-848EA47766EE}" dt="2023-07-25T21:41:33.324" v="186"/>
        <pc:sldMkLst>
          <pc:docMk/>
          <pc:sldMk cId="248302604" sldId="316"/>
        </pc:sldMkLst>
      </pc:sldChg>
      <pc:sldChg chg="modSp add replId">
        <pc:chgData name="Kelsey Main" userId="" providerId="" clId="Web-{EE00E990-A44C-4A7E-A345-848EA47766EE}" dt="2023-07-25T21:42:22.452" v="196" actId="1076"/>
        <pc:sldMkLst>
          <pc:docMk/>
          <pc:sldMk cId="580394248" sldId="317"/>
        </pc:sldMkLst>
        <pc:spChg chg="mod">
          <ac:chgData name="Kelsey Main" userId="" providerId="" clId="Web-{EE00E990-A44C-4A7E-A345-848EA47766EE}" dt="2023-07-25T21:42:20.030" v="195" actId="1076"/>
          <ac:spMkLst>
            <pc:docMk/>
            <pc:sldMk cId="580394248" sldId="317"/>
            <ac:spMk id="202" creationId="{00000000-0000-0000-0000-000000000000}"/>
          </ac:spMkLst>
        </pc:spChg>
        <pc:picChg chg="mod">
          <ac:chgData name="Kelsey Main" userId="" providerId="" clId="Web-{EE00E990-A44C-4A7E-A345-848EA47766EE}" dt="2023-07-25T21:42:22.452" v="196" actId="1076"/>
          <ac:picMkLst>
            <pc:docMk/>
            <pc:sldMk cId="580394248" sldId="317"/>
            <ac:picMk id="2" creationId="{EDA9E0B7-D3B1-F7F9-4852-3F2FD65A93BA}"/>
          </ac:picMkLst>
        </pc:picChg>
      </pc:sldChg>
      <pc:sldChg chg="modSp add replId">
        <pc:chgData name="Kelsey Main" userId="" providerId="" clId="Web-{EE00E990-A44C-4A7E-A345-848EA47766EE}" dt="2023-07-25T21:41:42.731" v="190" actId="1076"/>
        <pc:sldMkLst>
          <pc:docMk/>
          <pc:sldMk cId="3414418926" sldId="318"/>
        </pc:sldMkLst>
        <pc:spChg chg="mod">
          <ac:chgData name="Kelsey Main" userId="" providerId="" clId="Web-{EE00E990-A44C-4A7E-A345-848EA47766EE}" dt="2023-07-25T21:41:39.996" v="189" actId="1076"/>
          <ac:spMkLst>
            <pc:docMk/>
            <pc:sldMk cId="3414418926" sldId="318"/>
            <ac:spMk id="4" creationId="{5CB90FF3-C512-DD56-01E7-A2F10005DA1D}"/>
          </ac:spMkLst>
        </pc:spChg>
        <pc:spChg chg="mod">
          <ac:chgData name="Kelsey Main" userId="" providerId="" clId="Web-{EE00E990-A44C-4A7E-A345-848EA47766EE}" dt="2023-07-25T21:41:42.731" v="190" actId="1076"/>
          <ac:spMkLst>
            <pc:docMk/>
            <pc:sldMk cId="3414418926" sldId="318"/>
            <ac:spMk id="202" creationId="{00000000-0000-0000-0000-000000000000}"/>
          </ac:spMkLst>
        </pc:spChg>
      </pc:sldChg>
    </pc:docChg>
  </pc:docChgLst>
  <pc:docChgLst>
    <pc:chgData name="Kelsey Main" clId="Web-{220C3473-6324-4474-AE17-6CADED531C44}"/>
    <pc:docChg chg="mod delSld modSld">
      <pc:chgData name="Kelsey Main" userId="" providerId="" clId="Web-{220C3473-6324-4474-AE17-6CADED531C44}" dt="2023-07-18T22:37:28.525" v="55"/>
      <pc:docMkLst>
        <pc:docMk/>
      </pc:docMkLst>
      <pc:sldChg chg="modSp">
        <pc:chgData name="Kelsey Main" userId="" providerId="" clId="Web-{220C3473-6324-4474-AE17-6CADED531C44}" dt="2023-07-18T22:34:06.145" v="53" actId="20577"/>
        <pc:sldMkLst>
          <pc:docMk/>
          <pc:sldMk cId="0" sldId="258"/>
        </pc:sldMkLst>
        <pc:spChg chg="mod">
          <ac:chgData name="Kelsey Main" userId="" providerId="" clId="Web-{220C3473-6324-4474-AE17-6CADED531C44}" dt="2023-07-18T22:34:06.145" v="53" actId="20577"/>
          <ac:spMkLst>
            <pc:docMk/>
            <pc:sldMk cId="0" sldId="258"/>
            <ac:spMk id="193" creationId="{00000000-0000-0000-0000-000000000000}"/>
          </ac:spMkLst>
        </pc:spChg>
      </pc:sldChg>
      <pc:sldChg chg="addCm">
        <pc:chgData name="Kelsey Main" userId="" providerId="" clId="Web-{220C3473-6324-4474-AE17-6CADED531C44}" dt="2023-07-18T22:36:31.321" v="54"/>
        <pc:sldMkLst>
          <pc:docMk/>
          <pc:sldMk cId="3946463743" sldId="2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elsey Main" userId="" providerId="" clId="Web-{220C3473-6324-4474-AE17-6CADED531C44}" dt="2023-07-18T22:36:31.321" v="54"/>
              <pc2:cmMkLst xmlns:pc2="http://schemas.microsoft.com/office/powerpoint/2019/9/main/command">
                <pc:docMk/>
                <pc:sldMk cId="3946463743" sldId="264"/>
                <pc2:cmMk id="{B8C9B37A-90DB-4EE1-A8FB-9982A3F91949}"/>
              </pc2:cmMkLst>
            </pc226:cmChg>
          </p:ext>
        </pc:extLst>
      </pc:sldChg>
      <pc:sldChg chg="addCm">
        <pc:chgData name="Kelsey Main" userId="" providerId="" clId="Web-{220C3473-6324-4474-AE17-6CADED531C44}" dt="2023-07-18T22:37:28.525" v="55"/>
        <pc:sldMkLst>
          <pc:docMk/>
          <pc:sldMk cId="3657182286" sldId="2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elsey Main" userId="" providerId="" clId="Web-{220C3473-6324-4474-AE17-6CADED531C44}" dt="2023-07-18T22:37:28.525" v="55"/>
              <pc2:cmMkLst xmlns:pc2="http://schemas.microsoft.com/office/powerpoint/2019/9/main/command">
                <pc:docMk/>
                <pc:sldMk cId="3657182286" sldId="265"/>
                <pc2:cmMk id="{07CD8097-B6D9-40E3-87E9-B3C1CCD8E750}"/>
              </pc2:cmMkLst>
            </pc226:cmChg>
          </p:ext>
        </pc:extLst>
      </pc:sldChg>
      <pc:sldChg chg="modSp">
        <pc:chgData name="Kelsey Main" userId="" providerId="" clId="Web-{220C3473-6324-4474-AE17-6CADED531C44}" dt="2023-07-18T22:26:40.977" v="48" actId="20577"/>
        <pc:sldMkLst>
          <pc:docMk/>
          <pc:sldMk cId="3516989728" sldId="266"/>
        </pc:sldMkLst>
        <pc:spChg chg="mod">
          <ac:chgData name="Kelsey Main" userId="" providerId="" clId="Web-{220C3473-6324-4474-AE17-6CADED531C44}" dt="2023-07-18T22:26:40.977" v="48" actId="20577"/>
          <ac:spMkLst>
            <pc:docMk/>
            <pc:sldMk cId="3516989728" sldId="266"/>
            <ac:spMk id="4" creationId="{3DD6205C-15C2-E6A3-99C6-608087A8E5E4}"/>
          </ac:spMkLst>
        </pc:spChg>
      </pc:sldChg>
      <pc:sldChg chg="addCm">
        <pc:chgData name="Kelsey Main" userId="" providerId="" clId="Web-{220C3473-6324-4474-AE17-6CADED531C44}" dt="2023-07-18T22:23:24.863" v="46"/>
        <pc:sldMkLst>
          <pc:docMk/>
          <pc:sldMk cId="3282604720" sldId="2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elsey Main" userId="" providerId="" clId="Web-{220C3473-6324-4474-AE17-6CADED531C44}" dt="2023-07-18T22:23:24.863" v="46"/>
              <pc2:cmMkLst xmlns:pc2="http://schemas.microsoft.com/office/powerpoint/2019/9/main/command">
                <pc:docMk/>
                <pc:sldMk cId="3282604720" sldId="267"/>
                <pc2:cmMk id="{25A452F2-FFC9-4610-8B20-D0FB87D563BD}"/>
              </pc2:cmMkLst>
            </pc226:cmChg>
          </p:ext>
        </pc:extLst>
      </pc:sldChg>
      <pc:sldChg chg="modSp del">
        <pc:chgData name="Kelsey Main" userId="" providerId="" clId="Web-{220C3473-6324-4474-AE17-6CADED531C44}" dt="2023-07-18T22:14:08.521" v="12"/>
        <pc:sldMkLst>
          <pc:docMk/>
          <pc:sldMk cId="669700719" sldId="269"/>
        </pc:sldMkLst>
        <pc:spChg chg="mod">
          <ac:chgData name="Kelsey Main" userId="" providerId="" clId="Web-{220C3473-6324-4474-AE17-6CADED531C44}" dt="2023-07-18T22:13:19.738" v="4" actId="14100"/>
          <ac:spMkLst>
            <pc:docMk/>
            <pc:sldMk cId="669700719" sldId="269"/>
            <ac:spMk id="9" creationId="{3BA6A65B-E53E-64B2-0019-84D498C933F9}"/>
          </ac:spMkLst>
        </pc:spChg>
      </pc:sldChg>
      <pc:sldChg chg="modSp">
        <pc:chgData name="Kelsey Main" userId="" providerId="" clId="Web-{220C3473-6324-4474-AE17-6CADED531C44}" dt="2023-07-18T22:21:52.798" v="31"/>
        <pc:sldMkLst>
          <pc:docMk/>
          <pc:sldMk cId="1820000999" sldId="270"/>
        </pc:sldMkLst>
        <pc:spChg chg="mod">
          <ac:chgData name="Kelsey Main" userId="" providerId="" clId="Web-{220C3473-6324-4474-AE17-6CADED531C44}" dt="2023-07-18T22:20:56.437" v="16" actId="1076"/>
          <ac:spMkLst>
            <pc:docMk/>
            <pc:sldMk cId="1820000999" sldId="270"/>
            <ac:spMk id="12" creationId="{33B42535-1A20-B8D7-058B-A34C44C76995}"/>
          </ac:spMkLst>
        </pc:spChg>
        <pc:graphicFrameChg chg="mod modGraphic">
          <ac:chgData name="Kelsey Main" userId="" providerId="" clId="Web-{220C3473-6324-4474-AE17-6CADED531C44}" dt="2023-07-18T22:21:52.798" v="31"/>
          <ac:graphicFrameMkLst>
            <pc:docMk/>
            <pc:sldMk cId="1820000999" sldId="270"/>
            <ac:graphicFrameMk id="10" creationId="{30C3D2A6-F974-FCF6-5E79-5087A68C4759}"/>
          </ac:graphicFrameMkLst>
        </pc:graphicFrameChg>
      </pc:sldChg>
      <pc:sldChg chg="addSp modSp">
        <pc:chgData name="Kelsey Main" userId="" providerId="" clId="Web-{220C3473-6324-4474-AE17-6CADED531C44}" dt="2023-07-18T22:22:03.049" v="44"/>
        <pc:sldMkLst>
          <pc:docMk/>
          <pc:sldMk cId="2609768776" sldId="271"/>
        </pc:sldMkLst>
        <pc:spChg chg="add mod">
          <ac:chgData name="Kelsey Main" userId="" providerId="" clId="Web-{220C3473-6324-4474-AE17-6CADED531C44}" dt="2023-07-18T22:13:44.739" v="9" actId="1076"/>
          <ac:spMkLst>
            <pc:docMk/>
            <pc:sldMk cId="2609768776" sldId="271"/>
            <ac:spMk id="3" creationId="{C5C6F308-0507-D422-9DD5-E032034D8C3A}"/>
          </ac:spMkLst>
        </pc:spChg>
        <pc:spChg chg="mod">
          <ac:chgData name="Kelsey Main" userId="" providerId="" clId="Web-{220C3473-6324-4474-AE17-6CADED531C44}" dt="2023-07-18T22:13:49.208" v="10" actId="14100"/>
          <ac:spMkLst>
            <pc:docMk/>
            <pc:sldMk cId="2609768776" sldId="271"/>
            <ac:spMk id="7" creationId="{8E6FE472-8347-7C73-5FFF-0EF6DAAEC73D}"/>
          </ac:spMkLst>
        </pc:spChg>
        <pc:graphicFrameChg chg="mod modGraphic">
          <ac:chgData name="Kelsey Main" userId="" providerId="" clId="Web-{220C3473-6324-4474-AE17-6CADED531C44}" dt="2023-07-18T22:22:03.049" v="44"/>
          <ac:graphicFrameMkLst>
            <pc:docMk/>
            <pc:sldMk cId="2609768776" sldId="271"/>
            <ac:graphicFrameMk id="13" creationId="{5BAFCC10-30F6-60F6-D24C-8BCAA971F839}"/>
          </ac:graphicFrameMkLst>
        </pc:graphicFrameChg>
      </pc:sldChg>
    </pc:docChg>
  </pc:docChgLst>
  <pc:docChgLst>
    <pc:chgData name="Kelsey Main" clId="Web-{BEDC5E2C-3336-48A2-83EE-FDC7E44AF58C}"/>
    <pc:docChg chg="modSld">
      <pc:chgData name="Kelsey Main" userId="" providerId="" clId="Web-{BEDC5E2C-3336-48A2-83EE-FDC7E44AF58C}" dt="2023-07-25T20:50:01.365" v="38" actId="14100"/>
      <pc:docMkLst>
        <pc:docMk/>
      </pc:docMkLst>
      <pc:sldChg chg="addSp delSp modSp">
        <pc:chgData name="Kelsey Main" userId="" providerId="" clId="Web-{BEDC5E2C-3336-48A2-83EE-FDC7E44AF58C}" dt="2023-07-25T20:50:01.365" v="38" actId="14100"/>
        <pc:sldMkLst>
          <pc:docMk/>
          <pc:sldMk cId="3132989790" sldId="300"/>
        </pc:sldMkLst>
        <pc:spChg chg="add del">
          <ac:chgData name="Kelsey Main" userId="" providerId="" clId="Web-{BEDC5E2C-3336-48A2-83EE-FDC7E44AF58C}" dt="2023-07-25T20:49:53.489" v="36"/>
          <ac:spMkLst>
            <pc:docMk/>
            <pc:sldMk cId="3132989790" sldId="300"/>
            <ac:spMk id="4" creationId="{9FF3AD64-8799-749B-CFFC-F5683987A4A4}"/>
          </ac:spMkLst>
        </pc:spChg>
        <pc:spChg chg="mod">
          <ac:chgData name="Kelsey Main" userId="" providerId="" clId="Web-{BEDC5E2C-3336-48A2-83EE-FDC7E44AF58C}" dt="2023-07-25T20:48:47.238" v="6" actId="20577"/>
          <ac:spMkLst>
            <pc:docMk/>
            <pc:sldMk cId="3132989790" sldId="300"/>
            <ac:spMk id="5" creationId="{C28F0ABD-FD13-D041-459E-E40CE28601D0}"/>
          </ac:spMkLst>
        </pc:spChg>
        <pc:spChg chg="add mod">
          <ac:chgData name="Kelsey Main" userId="" providerId="" clId="Web-{BEDC5E2C-3336-48A2-83EE-FDC7E44AF58C}" dt="2023-07-25T20:50:01.365" v="38" actId="14100"/>
          <ac:spMkLst>
            <pc:docMk/>
            <pc:sldMk cId="3132989790" sldId="300"/>
            <ac:spMk id="7" creationId="{459E341B-12D0-8544-43E3-5166322C6349}"/>
          </ac:spMkLst>
        </pc:spChg>
        <pc:spChg chg="mod">
          <ac:chgData name="Kelsey Main" userId="" providerId="" clId="Web-{BEDC5E2C-3336-48A2-83EE-FDC7E44AF58C}" dt="2023-07-25T20:49:41.286" v="34" actId="20577"/>
          <ac:spMkLst>
            <pc:docMk/>
            <pc:sldMk cId="3132989790" sldId="300"/>
            <ac:spMk id="202" creationId="{00000000-0000-0000-0000-000000000000}"/>
          </ac:spMkLst>
        </pc:spChg>
        <pc:spChg chg="mod">
          <ac:chgData name="Kelsey Main" userId="" providerId="" clId="Web-{BEDC5E2C-3336-48A2-83EE-FDC7E44AF58C}" dt="2023-07-25T20:49:10.895" v="27" actId="1076"/>
          <ac:spMkLst>
            <pc:docMk/>
            <pc:sldMk cId="3132989790" sldId="300"/>
            <ac:spMk id="204" creationId="{00000000-0000-0000-0000-000000000000}"/>
          </ac:spMkLst>
        </pc:spChg>
        <pc:picChg chg="mod">
          <ac:chgData name="Kelsey Main" userId="" providerId="" clId="Web-{BEDC5E2C-3336-48A2-83EE-FDC7E44AF58C}" dt="2023-07-25T20:49:27.098" v="32" actId="1076"/>
          <ac:picMkLst>
            <pc:docMk/>
            <pc:sldMk cId="3132989790" sldId="300"/>
            <ac:picMk id="2" creationId="{E497A6AC-53E3-11C4-3D9C-4BC8553721C1}"/>
          </ac:picMkLst>
        </pc:picChg>
      </pc:sldChg>
    </pc:docChg>
  </pc:docChgLst>
  <pc:docChgLst>
    <pc:chgData name="Kelsey Main" clId="Web-{474F51A2-2434-4E0F-89FE-61D5ACAB0422}"/>
    <pc:docChg chg="addSld modSld">
      <pc:chgData name="Kelsey Main" userId="" providerId="" clId="Web-{474F51A2-2434-4E0F-89FE-61D5ACAB0422}" dt="2023-07-25T20:56:12.884" v="1"/>
      <pc:docMkLst>
        <pc:docMk/>
      </pc:docMkLst>
      <pc:sldChg chg="modSp add replId">
        <pc:chgData name="Kelsey Main" userId="" providerId="" clId="Web-{474F51A2-2434-4E0F-89FE-61D5ACAB0422}" dt="2023-07-25T20:56:12.884" v="1"/>
        <pc:sldMkLst>
          <pc:docMk/>
          <pc:sldMk cId="1115185728" sldId="302"/>
        </pc:sldMkLst>
        <pc:picChg chg="mod">
          <ac:chgData name="Kelsey Main" userId="" providerId="" clId="Web-{474F51A2-2434-4E0F-89FE-61D5ACAB0422}" dt="2023-07-25T20:56:12.884" v="1"/>
          <ac:picMkLst>
            <pc:docMk/>
            <pc:sldMk cId="1115185728" sldId="302"/>
            <ac:picMk id="8" creationId="{2A63E439-A6F7-E60E-37EC-BC10118CB696}"/>
          </ac:picMkLst>
        </pc:picChg>
      </pc:sldChg>
    </pc:docChg>
  </pc:docChgLst>
  <pc:docChgLst>
    <pc:chgData name="Kelsey Main" clId="Web-{FC0994BE-F3F2-495D-A6AB-2B1CB0D37D87}"/>
    <pc:docChg chg="addSld delSld modSld sldOrd">
      <pc:chgData name="Kelsey Main" userId="" providerId="" clId="Web-{FC0994BE-F3F2-495D-A6AB-2B1CB0D37D87}" dt="2023-07-18T22:12:29.142" v="420" actId="20577"/>
      <pc:docMkLst>
        <pc:docMk/>
      </pc:docMkLst>
      <pc:sldChg chg="del">
        <pc:chgData name="Kelsey Main" userId="" providerId="" clId="Web-{FC0994BE-F3F2-495D-A6AB-2B1CB0D37D87}" dt="2023-07-18T19:50:28.326" v="2"/>
        <pc:sldMkLst>
          <pc:docMk/>
          <pc:sldMk cId="0" sldId="257"/>
        </pc:sldMkLst>
      </pc:sldChg>
      <pc:sldChg chg="addSp delSp modSp ord">
        <pc:chgData name="Kelsey Main" userId="" providerId="" clId="Web-{FC0994BE-F3F2-495D-A6AB-2B1CB0D37D87}" dt="2023-07-18T22:08:02.855" v="378" actId="1076"/>
        <pc:sldMkLst>
          <pc:docMk/>
          <pc:sldMk cId="0" sldId="259"/>
        </pc:sldMkLst>
        <pc:spChg chg="add del mod">
          <ac:chgData name="Kelsey Main" userId="" providerId="" clId="Web-{FC0994BE-F3F2-495D-A6AB-2B1CB0D37D87}" dt="2023-07-18T22:06:33.525" v="372"/>
          <ac:spMkLst>
            <pc:docMk/>
            <pc:sldMk cId="0" sldId="259"/>
            <ac:spMk id="4" creationId="{AB08B4C8-0F3D-60F2-2603-1F3CA29A6004}"/>
          </ac:spMkLst>
        </pc:spChg>
        <pc:spChg chg="mod">
          <ac:chgData name="Kelsey Main" userId="" providerId="" clId="Web-{FC0994BE-F3F2-495D-A6AB-2B1CB0D37D87}" dt="2023-07-18T22:08:02.855" v="378" actId="1076"/>
          <ac:spMkLst>
            <pc:docMk/>
            <pc:sldMk cId="0" sldId="259"/>
            <ac:spMk id="201" creationId="{00000000-0000-0000-0000-000000000000}"/>
          </ac:spMkLst>
        </pc:spChg>
        <pc:spChg chg="mod">
          <ac:chgData name="Kelsey Main" userId="" providerId="" clId="Web-{FC0994BE-F3F2-495D-A6AB-2B1CB0D37D87}" dt="2023-07-18T22:01:36.236" v="338" actId="20577"/>
          <ac:spMkLst>
            <pc:docMk/>
            <pc:sldMk cId="0" sldId="259"/>
            <ac:spMk id="202" creationId="{00000000-0000-0000-0000-000000000000}"/>
          </ac:spMkLst>
        </pc:spChg>
        <pc:spChg chg="del mod">
          <ac:chgData name="Kelsey Main" userId="" providerId="" clId="Web-{FC0994BE-F3F2-495D-A6AB-2B1CB0D37D87}" dt="2023-07-18T21:54:26.179" v="293"/>
          <ac:spMkLst>
            <pc:docMk/>
            <pc:sldMk cId="0" sldId="259"/>
            <ac:spMk id="203" creationId="{00000000-0000-0000-0000-000000000000}"/>
          </ac:spMkLst>
        </pc:spChg>
        <pc:picChg chg="add del mod">
          <ac:chgData name="Kelsey Main" userId="" providerId="" clId="Web-{FC0994BE-F3F2-495D-A6AB-2B1CB0D37D87}" dt="2023-07-18T22:06:31.603" v="371"/>
          <ac:picMkLst>
            <pc:docMk/>
            <pc:sldMk cId="0" sldId="259"/>
            <ac:picMk id="2" creationId="{813E0D21-B7CF-F63E-97F3-290B01C1028E}"/>
          </ac:picMkLst>
        </pc:picChg>
        <pc:picChg chg="del mod">
          <ac:chgData name="Kelsey Main" userId="" providerId="" clId="Web-{FC0994BE-F3F2-495D-A6AB-2B1CB0D37D87}" dt="2023-07-18T22:02:39.738" v="347"/>
          <ac:picMkLst>
            <pc:docMk/>
            <pc:sldMk cId="0" sldId="259"/>
            <ac:picMk id="3" creationId="{98FF76CC-9961-F3EF-79C6-A4C6FEFAC842}"/>
          </ac:picMkLst>
        </pc:picChg>
        <pc:picChg chg="add mod">
          <ac:chgData name="Kelsey Main" userId="" providerId="" clId="Web-{FC0994BE-F3F2-495D-A6AB-2B1CB0D37D87}" dt="2023-07-18T22:07:51.089" v="376"/>
          <ac:picMkLst>
            <pc:docMk/>
            <pc:sldMk cId="0" sldId="259"/>
            <ac:picMk id="5" creationId="{D760ADA9-8A0B-3C99-BCA0-7394EB1715F0}"/>
          </ac:picMkLst>
        </pc:picChg>
      </pc:sldChg>
      <pc:sldChg chg="ord">
        <pc:chgData name="Kelsey Main" userId="" providerId="" clId="Web-{FC0994BE-F3F2-495D-A6AB-2B1CB0D37D87}" dt="2023-07-18T20:10:01.025" v="184"/>
        <pc:sldMkLst>
          <pc:docMk/>
          <pc:sldMk cId="0" sldId="261"/>
        </pc:sldMkLst>
      </pc:sldChg>
      <pc:sldChg chg="add ord">
        <pc:chgData name="Kelsey Main" userId="" providerId="" clId="Web-{FC0994BE-F3F2-495D-A6AB-2B1CB0D37D87}" dt="2023-07-18T19:50:24.123" v="1"/>
        <pc:sldMkLst>
          <pc:docMk/>
          <pc:sldMk cId="3282604720" sldId="267"/>
        </pc:sldMkLst>
      </pc:sldChg>
      <pc:sldChg chg="addSp delSp modSp add del replId">
        <pc:chgData name="Kelsey Main" userId="" providerId="" clId="Web-{FC0994BE-F3F2-495D-A6AB-2B1CB0D37D87}" dt="2023-07-18T22:11:06.734" v="400"/>
        <pc:sldMkLst>
          <pc:docMk/>
          <pc:sldMk cId="273191924" sldId="268"/>
        </pc:sldMkLst>
        <pc:spChg chg="add del mod">
          <ac:chgData name="Kelsey Main" userId="" providerId="" clId="Web-{FC0994BE-F3F2-495D-A6AB-2B1CB0D37D87}" dt="2023-07-18T19:53:07.770" v="16"/>
          <ac:spMkLst>
            <pc:docMk/>
            <pc:sldMk cId="273191924" sldId="268"/>
            <ac:spMk id="4" creationId="{1466D839-FCD5-FC42-6640-D55B6F06D779}"/>
          </ac:spMkLst>
        </pc:spChg>
        <pc:spChg chg="add del mod">
          <ac:chgData name="Kelsey Main" userId="" providerId="" clId="Web-{FC0994BE-F3F2-495D-A6AB-2B1CB0D37D87}" dt="2023-07-18T19:52:57.394" v="14"/>
          <ac:spMkLst>
            <pc:docMk/>
            <pc:sldMk cId="273191924" sldId="268"/>
            <ac:spMk id="5" creationId="{E4DBEBC1-152A-529B-89EE-74B4CBC9076E}"/>
          </ac:spMkLst>
        </pc:spChg>
        <pc:spChg chg="add mod">
          <ac:chgData name="Kelsey Main" userId="" providerId="" clId="Web-{FC0994BE-F3F2-495D-A6AB-2B1CB0D37D87}" dt="2023-07-18T19:59:26.333" v="162" actId="1076"/>
          <ac:spMkLst>
            <pc:docMk/>
            <pc:sldMk cId="273191924" sldId="268"/>
            <ac:spMk id="9" creationId="{3BA6A65B-E53E-64B2-0019-84D498C933F9}"/>
          </ac:spMkLst>
        </pc:spChg>
        <pc:spChg chg="mod">
          <ac:chgData name="Kelsey Main" userId="" providerId="" clId="Web-{FC0994BE-F3F2-495D-A6AB-2B1CB0D37D87}" dt="2023-07-18T21:55:34.556" v="306" actId="1076"/>
          <ac:spMkLst>
            <pc:docMk/>
            <pc:sldMk cId="273191924" sldId="268"/>
            <ac:spMk id="201" creationId="{00000000-0000-0000-0000-000000000000}"/>
          </ac:spMkLst>
        </pc:spChg>
        <pc:spChg chg="mod">
          <ac:chgData name="Kelsey Main" userId="" providerId="" clId="Web-{FC0994BE-F3F2-495D-A6AB-2B1CB0D37D87}" dt="2023-07-18T20:00:14.363" v="167" actId="20577"/>
          <ac:spMkLst>
            <pc:docMk/>
            <pc:sldMk cId="273191924" sldId="268"/>
            <ac:spMk id="202" creationId="{00000000-0000-0000-0000-000000000000}"/>
          </ac:spMkLst>
        </pc:spChg>
        <pc:spChg chg="del mod">
          <ac:chgData name="Kelsey Main" userId="" providerId="" clId="Web-{FC0994BE-F3F2-495D-A6AB-2B1CB0D37D87}" dt="2023-07-18T19:52:47.050" v="10"/>
          <ac:spMkLst>
            <pc:docMk/>
            <pc:sldMk cId="273191924" sldId="268"/>
            <ac:spMk id="203" creationId="{00000000-0000-0000-0000-000000000000}"/>
          </ac:spMkLst>
        </pc:spChg>
        <pc:graphicFrameChg chg="add mod modGraphic">
          <ac:chgData name="Kelsey Main" userId="" providerId="" clId="Web-{FC0994BE-F3F2-495D-A6AB-2B1CB0D37D87}" dt="2023-07-18T19:59:36.268" v="163" actId="1076"/>
          <ac:graphicFrameMkLst>
            <pc:docMk/>
            <pc:sldMk cId="273191924" sldId="268"/>
            <ac:graphicFrameMk id="7" creationId="{1F18B6D1-C4CA-38C9-216F-121523A9E022}"/>
          </ac:graphicFrameMkLst>
        </pc:graphicFrameChg>
        <pc:picChg chg="mod">
          <ac:chgData name="Kelsey Main" userId="" providerId="" clId="Web-{FC0994BE-F3F2-495D-A6AB-2B1CB0D37D87}" dt="2023-07-18T19:53:53.959" v="28" actId="1076"/>
          <ac:picMkLst>
            <pc:docMk/>
            <pc:sldMk cId="273191924" sldId="268"/>
            <ac:picMk id="3" creationId="{98FF76CC-9961-F3EF-79C6-A4C6FEFAC842}"/>
          </ac:picMkLst>
        </pc:picChg>
      </pc:sldChg>
      <pc:sldChg chg="addSp delSp modSp add replId">
        <pc:chgData name="Kelsey Main" userId="" providerId="" clId="Web-{FC0994BE-F3F2-495D-A6AB-2B1CB0D37D87}" dt="2023-07-18T22:12:29.142" v="420" actId="20577"/>
        <pc:sldMkLst>
          <pc:docMk/>
          <pc:sldMk cId="669700719" sldId="269"/>
        </pc:sldMkLst>
        <pc:spChg chg="add del mod">
          <ac:chgData name="Kelsey Main" userId="" providerId="" clId="Web-{FC0994BE-F3F2-495D-A6AB-2B1CB0D37D87}" dt="2023-07-18T20:10:52.058" v="215"/>
          <ac:spMkLst>
            <pc:docMk/>
            <pc:sldMk cId="669700719" sldId="269"/>
            <ac:spMk id="2" creationId="{2CC4E2F4-4B60-3136-F4B6-A5FC3C785E71}"/>
          </ac:spMkLst>
        </pc:spChg>
        <pc:spChg chg="mod">
          <ac:chgData name="Kelsey Main" userId="" providerId="" clId="Web-{FC0994BE-F3F2-495D-A6AB-2B1CB0D37D87}" dt="2023-07-18T22:12:29.142" v="420" actId="20577"/>
          <ac:spMkLst>
            <pc:docMk/>
            <pc:sldMk cId="669700719" sldId="269"/>
            <ac:spMk id="9" creationId="{3BA6A65B-E53E-64B2-0019-84D498C933F9}"/>
          </ac:spMkLst>
        </pc:spChg>
        <pc:spChg chg="mod">
          <ac:chgData name="Kelsey Main" userId="" providerId="" clId="Web-{FC0994BE-F3F2-495D-A6AB-2B1CB0D37D87}" dt="2023-07-18T21:51:19.909" v="238" actId="14100"/>
          <ac:spMkLst>
            <pc:docMk/>
            <pc:sldMk cId="669700719" sldId="269"/>
            <ac:spMk id="202" creationId="{00000000-0000-0000-0000-000000000000}"/>
          </ac:spMkLst>
        </pc:spChg>
        <pc:graphicFrameChg chg="add mod modGraphic">
          <ac:chgData name="Kelsey Main" userId="" providerId="" clId="Web-{FC0994BE-F3F2-495D-A6AB-2B1CB0D37D87}" dt="2023-07-18T21:52:30.302" v="276" actId="1076"/>
          <ac:graphicFrameMkLst>
            <pc:docMk/>
            <pc:sldMk cId="669700719" sldId="269"/>
            <ac:graphicFrameMk id="5" creationId="{48DC0C11-6FF7-FB20-73B9-CE97D5F8ECAC}"/>
          </ac:graphicFrameMkLst>
        </pc:graphicFrameChg>
        <pc:graphicFrameChg chg="del">
          <ac:chgData name="Kelsey Main" userId="" providerId="" clId="Web-{FC0994BE-F3F2-495D-A6AB-2B1CB0D37D87}" dt="2023-07-18T20:10:42.277" v="211"/>
          <ac:graphicFrameMkLst>
            <pc:docMk/>
            <pc:sldMk cId="669700719" sldId="269"/>
            <ac:graphicFrameMk id="7" creationId="{1F18B6D1-C4CA-38C9-216F-121523A9E022}"/>
          </ac:graphicFrameMkLst>
        </pc:graphicFrameChg>
      </pc:sldChg>
      <pc:sldChg chg="addSp delSp modSp add replId">
        <pc:chgData name="Kelsey Main" userId="" providerId="" clId="Web-{FC0994BE-F3F2-495D-A6AB-2B1CB0D37D87}" dt="2023-07-18T22:11:30.985" v="405" actId="14100"/>
        <pc:sldMkLst>
          <pc:docMk/>
          <pc:sldMk cId="1820000999" sldId="270"/>
        </pc:sldMkLst>
        <pc:spChg chg="add del mod">
          <ac:chgData name="Kelsey Main" userId="" providerId="" clId="Web-{FC0994BE-F3F2-495D-A6AB-2B1CB0D37D87}" dt="2023-07-18T22:09:56.951" v="387"/>
          <ac:spMkLst>
            <pc:docMk/>
            <pc:sldMk cId="1820000999" sldId="270"/>
            <ac:spMk id="3" creationId="{7038F0CB-069D-402B-E0BC-82BF28CEFC6F}"/>
          </ac:spMkLst>
        </pc:spChg>
        <pc:spChg chg="add mod">
          <ac:chgData name="Kelsey Main" userId="" providerId="" clId="Web-{FC0994BE-F3F2-495D-A6AB-2B1CB0D37D87}" dt="2023-07-18T22:11:17.672" v="402" actId="20577"/>
          <ac:spMkLst>
            <pc:docMk/>
            <pc:sldMk cId="1820000999" sldId="270"/>
            <ac:spMk id="6" creationId="{60BF61F5-2EE0-1655-63DF-F8E3462C5AB1}"/>
          </ac:spMkLst>
        </pc:spChg>
        <pc:spChg chg="add del">
          <ac:chgData name="Kelsey Main" userId="" providerId="" clId="Web-{FC0994BE-F3F2-495D-A6AB-2B1CB0D37D87}" dt="2023-07-18T22:10:17.577" v="391"/>
          <ac:spMkLst>
            <pc:docMk/>
            <pc:sldMk cId="1820000999" sldId="270"/>
            <ac:spMk id="8" creationId="{96C59AF9-FF45-9B0A-9A2A-06D94DE4D642}"/>
          </ac:spMkLst>
        </pc:spChg>
        <pc:spChg chg="add mod">
          <ac:chgData name="Kelsey Main" userId="" providerId="" clId="Web-{FC0994BE-F3F2-495D-A6AB-2B1CB0D37D87}" dt="2023-07-18T22:11:04.547" v="399" actId="1076"/>
          <ac:spMkLst>
            <pc:docMk/>
            <pc:sldMk cId="1820000999" sldId="270"/>
            <ac:spMk id="12" creationId="{33B42535-1A20-B8D7-058B-A34C44C76995}"/>
          </ac:spMkLst>
        </pc:spChg>
        <pc:spChg chg="mod">
          <ac:chgData name="Kelsey Main" userId="" providerId="" clId="Web-{FC0994BE-F3F2-495D-A6AB-2B1CB0D37D87}" dt="2023-07-18T22:11:30.985" v="405" actId="14100"/>
          <ac:spMkLst>
            <pc:docMk/>
            <pc:sldMk cId="1820000999" sldId="270"/>
            <ac:spMk id="201" creationId="{00000000-0000-0000-0000-000000000000}"/>
          </ac:spMkLst>
        </pc:spChg>
        <pc:spChg chg="del">
          <ac:chgData name="Kelsey Main" userId="" providerId="" clId="Web-{FC0994BE-F3F2-495D-A6AB-2B1CB0D37D87}" dt="2023-07-18T22:09:41.013" v="382"/>
          <ac:spMkLst>
            <pc:docMk/>
            <pc:sldMk cId="1820000999" sldId="270"/>
            <ac:spMk id="202" creationId="{00000000-0000-0000-0000-000000000000}"/>
          </ac:spMkLst>
        </pc:spChg>
        <pc:graphicFrameChg chg="add mod">
          <ac:chgData name="Kelsey Main" userId="" providerId="" clId="Web-{FC0994BE-F3F2-495D-A6AB-2B1CB0D37D87}" dt="2023-07-18T22:10:39.874" v="394" actId="1076"/>
          <ac:graphicFrameMkLst>
            <pc:docMk/>
            <pc:sldMk cId="1820000999" sldId="270"/>
            <ac:graphicFrameMk id="10" creationId="{30C3D2A6-F974-FCF6-5E79-5087A68C4759}"/>
          </ac:graphicFrameMkLst>
        </pc:graphicFrameChg>
      </pc:sldChg>
      <pc:sldChg chg="add del replId">
        <pc:chgData name="Kelsey Main" userId="" providerId="" clId="Web-{FC0994BE-F3F2-495D-A6AB-2B1CB0D37D87}" dt="2023-07-18T22:08:09.871" v="380"/>
        <pc:sldMkLst>
          <pc:docMk/>
          <pc:sldMk cId="2040732456" sldId="270"/>
        </pc:sldMkLst>
      </pc:sldChg>
      <pc:sldChg chg="add del replId">
        <pc:chgData name="Kelsey Main" userId="" providerId="" clId="Web-{FC0994BE-F3F2-495D-A6AB-2B1CB0D37D87}" dt="2023-07-18T22:09:49.889" v="384"/>
        <pc:sldMkLst>
          <pc:docMk/>
          <pc:sldMk cId="1414986722" sldId="271"/>
        </pc:sldMkLst>
      </pc:sldChg>
      <pc:sldChg chg="addSp delSp modSp add replId">
        <pc:chgData name="Kelsey Main" userId="" providerId="" clId="Web-{FC0994BE-F3F2-495D-A6AB-2B1CB0D37D87}" dt="2023-07-18T22:12:22.877" v="418" actId="1076"/>
        <pc:sldMkLst>
          <pc:docMk/>
          <pc:sldMk cId="2609768776" sldId="271"/>
        </pc:sldMkLst>
        <pc:spChg chg="add del mod">
          <ac:chgData name="Kelsey Main" userId="" providerId="" clId="Web-{FC0994BE-F3F2-495D-A6AB-2B1CB0D37D87}" dt="2023-07-18T22:11:46.298" v="408"/>
          <ac:spMkLst>
            <pc:docMk/>
            <pc:sldMk cId="2609768776" sldId="271"/>
            <ac:spMk id="3" creationId="{6CC0D155-38A5-1E63-00CB-C84AD5DB99D1}"/>
          </ac:spMkLst>
        </pc:spChg>
        <pc:spChg chg="del">
          <ac:chgData name="Kelsey Main" userId="" providerId="" clId="Web-{FC0994BE-F3F2-495D-A6AB-2B1CB0D37D87}" dt="2023-07-18T22:11:44.173" v="407"/>
          <ac:spMkLst>
            <pc:docMk/>
            <pc:sldMk cId="2609768776" sldId="271"/>
            <ac:spMk id="6" creationId="{60BF61F5-2EE0-1655-63DF-F8E3462C5AB1}"/>
          </ac:spMkLst>
        </pc:spChg>
        <pc:spChg chg="add mod">
          <ac:chgData name="Kelsey Main" userId="" providerId="" clId="Web-{FC0994BE-F3F2-495D-A6AB-2B1CB0D37D87}" dt="2023-07-18T22:12:03.814" v="414" actId="1076"/>
          <ac:spMkLst>
            <pc:docMk/>
            <pc:sldMk cId="2609768776" sldId="271"/>
            <ac:spMk id="7" creationId="{8E6FE472-8347-7C73-5FFF-0EF6DAAEC73D}"/>
          </ac:spMkLst>
        </pc:spChg>
        <pc:spChg chg="add del">
          <ac:chgData name="Kelsey Main" userId="" providerId="" clId="Web-{FC0994BE-F3F2-495D-A6AB-2B1CB0D37D87}" dt="2023-07-18T22:12:09.486" v="416"/>
          <ac:spMkLst>
            <pc:docMk/>
            <pc:sldMk cId="2609768776" sldId="271"/>
            <ac:spMk id="9" creationId="{E2A476B7-2169-04E8-FAB0-21EA144B710F}"/>
          </ac:spMkLst>
        </pc:spChg>
        <pc:spChg chg="del">
          <ac:chgData name="Kelsey Main" userId="" providerId="" clId="Web-{FC0994BE-F3F2-495D-A6AB-2B1CB0D37D87}" dt="2023-07-18T22:11:51.157" v="409"/>
          <ac:spMkLst>
            <pc:docMk/>
            <pc:sldMk cId="2609768776" sldId="271"/>
            <ac:spMk id="12" creationId="{33B42535-1A20-B8D7-058B-A34C44C76995}"/>
          </ac:spMkLst>
        </pc:spChg>
        <pc:graphicFrameChg chg="del mod modGraphic">
          <ac:chgData name="Kelsey Main" userId="" providerId="" clId="Web-{FC0994BE-F3F2-495D-A6AB-2B1CB0D37D87}" dt="2023-07-18T22:11:54.470" v="412"/>
          <ac:graphicFrameMkLst>
            <pc:docMk/>
            <pc:sldMk cId="2609768776" sldId="271"/>
            <ac:graphicFrameMk id="10" creationId="{30C3D2A6-F974-FCF6-5E79-5087A68C4759}"/>
          </ac:graphicFrameMkLst>
        </pc:graphicFrameChg>
        <pc:graphicFrameChg chg="add mod">
          <ac:chgData name="Kelsey Main" userId="" providerId="" clId="Web-{FC0994BE-F3F2-495D-A6AB-2B1CB0D37D87}" dt="2023-07-18T22:12:22.877" v="418" actId="1076"/>
          <ac:graphicFrameMkLst>
            <pc:docMk/>
            <pc:sldMk cId="2609768776" sldId="271"/>
            <ac:graphicFrameMk id="13" creationId="{5BAFCC10-30F6-60F6-D24C-8BCAA971F839}"/>
          </ac:graphicFrameMkLst>
        </pc:graphicFrameChg>
      </pc:sldChg>
    </pc:docChg>
  </pc:docChgLst>
  <pc:docChgLst>
    <pc:chgData name="Kelsey Main" clId="Web-{08E86664-C0EF-4603-8D1F-ACFC6FE07C88}"/>
    <pc:docChg chg="modSld">
      <pc:chgData name="Kelsey Main" userId="" providerId="" clId="Web-{08E86664-C0EF-4603-8D1F-ACFC6FE07C88}" dt="2023-07-20T19:16:24.362" v="2" actId="1076"/>
      <pc:docMkLst>
        <pc:docMk/>
      </pc:docMkLst>
      <pc:sldChg chg="modSp">
        <pc:chgData name="Kelsey Main" userId="" providerId="" clId="Web-{08E86664-C0EF-4603-8D1F-ACFC6FE07C88}" dt="2023-07-20T19:16:24.362" v="2" actId="1076"/>
        <pc:sldMkLst>
          <pc:docMk/>
          <pc:sldMk cId="1882167642" sldId="282"/>
        </pc:sldMkLst>
        <pc:spChg chg="mod">
          <ac:chgData name="Kelsey Main" userId="" providerId="" clId="Web-{08E86664-C0EF-4603-8D1F-ACFC6FE07C88}" dt="2023-07-20T19:16:24.362" v="2" actId="1076"/>
          <ac:spMkLst>
            <pc:docMk/>
            <pc:sldMk cId="1882167642" sldId="282"/>
            <ac:spMk id="233" creationId="{00000000-0000-0000-0000-000000000000}"/>
          </ac:spMkLst>
        </pc:spChg>
        <pc:picChg chg="mod">
          <ac:chgData name="Kelsey Main" userId="" providerId="" clId="Web-{08E86664-C0EF-4603-8D1F-ACFC6FE07C88}" dt="2023-07-20T19:16:18.862" v="1" actId="1076"/>
          <ac:picMkLst>
            <pc:docMk/>
            <pc:sldMk cId="1882167642" sldId="282"/>
            <ac:picMk id="8" creationId="{2A63E439-A6F7-E60E-37EC-BC10118CB69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Took off Implementation</a:t>
            </a:r>
            <a:endParaRPr/>
          </a:p>
        </p:txBody>
      </p:sp>
      <p:sp>
        <p:nvSpPr>
          <p:cNvPr id="148" name="Google Shape;14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8388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616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8166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845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Took off Implementation</a:t>
            </a:r>
            <a:endParaRPr/>
          </a:p>
        </p:txBody>
      </p:sp>
      <p:sp>
        <p:nvSpPr>
          <p:cNvPr id="148" name="Google Shape;14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5430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8622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6201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250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2395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Took off Implementation</a:t>
            </a:r>
            <a:endParaRPr/>
          </a:p>
        </p:txBody>
      </p:sp>
      <p:sp>
        <p:nvSpPr>
          <p:cNvPr id="148" name="Google Shape;14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473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97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033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951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3941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951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5105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90114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7784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7796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148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63242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25552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Took off Implementation</a:t>
            </a:r>
            <a:endParaRPr/>
          </a:p>
        </p:txBody>
      </p:sp>
      <p:sp>
        <p:nvSpPr>
          <p:cNvPr id="148" name="Google Shape;14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3505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23431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38542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46528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325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1605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0900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0909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144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82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">
  <p:cSld name="Title Slide with Image">
    <p:bg>
      <p:bgPr>
        <a:solidFill>
          <a:schemeClr val="accent4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>
            <a:spLocks noGrp="1"/>
          </p:cNvSpPr>
          <p:nvPr>
            <p:ph type="pic" idx="2"/>
          </p:nvPr>
        </p:nvSpPr>
        <p:spPr>
          <a:xfrm>
            <a:off x="136525" y="136525"/>
            <a:ext cx="11909425" cy="6584950"/>
          </a:xfrm>
          <a:prstGeom prst="rect">
            <a:avLst/>
          </a:prstGeom>
          <a:solidFill>
            <a:srgbClr val="23405E"/>
          </a:solidFill>
          <a:ln>
            <a:noFill/>
          </a:ln>
        </p:spPr>
      </p:sp>
      <p:sp>
        <p:nvSpPr>
          <p:cNvPr id="20" name="Google Shape;20;p9"/>
          <p:cNvSpPr/>
          <p:nvPr/>
        </p:nvSpPr>
        <p:spPr>
          <a:xfrm>
            <a:off x="5277678" y="136800"/>
            <a:ext cx="5676382" cy="6584675"/>
          </a:xfrm>
          <a:prstGeom prst="rect">
            <a:avLst/>
          </a:prstGeom>
          <a:solidFill>
            <a:srgbClr val="C5D0D9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" name="Google Shape;21;p9"/>
          <p:cNvSpPr/>
          <p:nvPr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" name="Google Shape;22;p9"/>
          <p:cNvSpPr/>
          <p:nvPr/>
        </p:nvSpPr>
        <p:spPr>
          <a:xfrm>
            <a:off x="0" y="0"/>
            <a:ext cx="10954058" cy="1365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" name="Google Shape;23;p9"/>
          <p:cNvSpPr/>
          <p:nvPr/>
        </p:nvSpPr>
        <p:spPr>
          <a:xfrm>
            <a:off x="0" y="6721475"/>
            <a:ext cx="10954058" cy="1365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" name="Google Shape;24;p9"/>
          <p:cNvSpPr txBox="1">
            <a:spLocks noGrp="1"/>
          </p:cNvSpPr>
          <p:nvPr>
            <p:ph type="ctrTitle"/>
          </p:nvPr>
        </p:nvSpPr>
        <p:spPr>
          <a:xfrm>
            <a:off x="5573044" y="3674372"/>
            <a:ext cx="5085650" cy="187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  <a:defRPr sz="45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3840"/>
              <a:buNone/>
              <a:defRPr/>
            </a:lvl1pPr>
            <a:lvl2pPr lvl="1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lvl="2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lvl="5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lvl="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lvl="7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lvl="8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>
            <a:spLocks noGrp="1"/>
          </p:cNvSpPr>
          <p:nvPr>
            <p:ph type="pic" idx="2"/>
          </p:nvPr>
        </p:nvSpPr>
        <p:spPr>
          <a:xfrm>
            <a:off x="448056" y="3081528"/>
            <a:ext cx="5486400" cy="331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85" name="Google Shape;85;p18"/>
          <p:cNvSpPr>
            <a:spLocks noGrp="1"/>
          </p:cNvSpPr>
          <p:nvPr>
            <p:ph type="pic" idx="3"/>
          </p:nvPr>
        </p:nvSpPr>
        <p:spPr>
          <a:xfrm>
            <a:off x="6254496" y="3081528"/>
            <a:ext cx="5486400" cy="331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86" name="Google Shape;86;p18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">
  <p:cSld name="Team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>
            <a:spLocks noGrp="1"/>
          </p:cNvSpPr>
          <p:nvPr>
            <p:ph type="dgm" idx="2"/>
          </p:nvPr>
        </p:nvSpPr>
        <p:spPr>
          <a:xfrm>
            <a:off x="576263" y="2290762"/>
            <a:ext cx="2286000" cy="251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>
            <a:spLocks noGrp="1"/>
          </p:cNvSpPr>
          <p:nvPr>
            <p:ph type="dgm" idx="3"/>
          </p:nvPr>
        </p:nvSpPr>
        <p:spPr>
          <a:xfrm>
            <a:off x="3486759" y="2290762"/>
            <a:ext cx="2286000" cy="251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>
            <a:spLocks noGrp="1"/>
          </p:cNvSpPr>
          <p:nvPr>
            <p:ph type="dgm" idx="4"/>
          </p:nvPr>
        </p:nvSpPr>
        <p:spPr>
          <a:xfrm>
            <a:off x="6397255" y="2290762"/>
            <a:ext cx="2286000" cy="251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>
            <a:spLocks noGrp="1"/>
          </p:cNvSpPr>
          <p:nvPr>
            <p:ph type="dgm" idx="5"/>
          </p:nvPr>
        </p:nvSpPr>
        <p:spPr>
          <a:xfrm>
            <a:off x="9307750" y="2290762"/>
            <a:ext cx="2286000" cy="251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576263" y="4943475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16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80"/>
              <a:buNone/>
              <a:defRPr sz="18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6"/>
          </p:nvPr>
        </p:nvSpPr>
        <p:spPr>
          <a:xfrm>
            <a:off x="575894" y="5447348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7"/>
          </p:nvPr>
        </p:nvSpPr>
        <p:spPr>
          <a:xfrm>
            <a:off x="3487128" y="4943475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16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80"/>
              <a:buNone/>
              <a:defRPr sz="18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8"/>
          </p:nvPr>
        </p:nvSpPr>
        <p:spPr>
          <a:xfrm>
            <a:off x="3486759" y="5447348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9"/>
          </p:nvPr>
        </p:nvSpPr>
        <p:spPr>
          <a:xfrm>
            <a:off x="6397624" y="4943475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16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80"/>
              <a:buNone/>
              <a:defRPr sz="18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3"/>
          </p:nvPr>
        </p:nvSpPr>
        <p:spPr>
          <a:xfrm>
            <a:off x="6397255" y="5447348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4"/>
          </p:nvPr>
        </p:nvSpPr>
        <p:spPr>
          <a:xfrm>
            <a:off x="9308119" y="4957131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16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80"/>
              <a:buNone/>
              <a:defRPr sz="18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5"/>
          </p:nvPr>
        </p:nvSpPr>
        <p:spPr>
          <a:xfrm>
            <a:off x="9307750" y="5461004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36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194766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Char char="•"/>
              <a:defRPr sz="2800"/>
            </a:lvl1pPr>
            <a:lvl2pPr marL="914400" lvl="1" indent="-350519" algn="l"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45439" algn="l">
              <a:spcBef>
                <a:spcPts val="600"/>
              </a:spcBef>
              <a:spcAft>
                <a:spcPts val="0"/>
              </a:spcAft>
              <a:buSzPts val="1840"/>
              <a:buChar char="▪"/>
              <a:defRPr sz="2000"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 sz="18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o"/>
              <a:defRPr sz="14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3"/>
          </p:nvPr>
        </p:nvSpPr>
        <p:spPr>
          <a:xfrm>
            <a:off x="6416039" y="2250892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576"/>
              <a:buFont typeface="Noto Sans Symbols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4"/>
          </p:nvPr>
        </p:nvSpPr>
        <p:spPr>
          <a:xfrm>
            <a:off x="6416037" y="2926052"/>
            <a:ext cx="5194771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Char char="•"/>
              <a:defRPr sz="2800"/>
            </a:lvl1pPr>
            <a:lvl2pPr marL="914400" lvl="1" indent="-350519" algn="l"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45439" algn="l">
              <a:spcBef>
                <a:spcPts val="600"/>
              </a:spcBef>
              <a:spcAft>
                <a:spcPts val="0"/>
              </a:spcAft>
              <a:buSzPts val="1840"/>
              <a:buChar char="▪"/>
              <a:defRPr sz="2000"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 sz="18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o"/>
              <a:defRPr sz="14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>
  <p:cSld name="Summar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>
            <a:spLocks noGrp="1"/>
          </p:cNvSpPr>
          <p:nvPr>
            <p:ph type="pic" idx="2"/>
          </p:nvPr>
        </p:nvSpPr>
        <p:spPr>
          <a:xfrm>
            <a:off x="448056" y="768096"/>
            <a:ext cx="2578608" cy="2816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15" name="Google Shape;115;p21"/>
          <p:cNvSpPr>
            <a:spLocks noGrp="1"/>
          </p:cNvSpPr>
          <p:nvPr>
            <p:ph type="pic" idx="3"/>
          </p:nvPr>
        </p:nvSpPr>
        <p:spPr>
          <a:xfrm>
            <a:off x="3352800" y="768096"/>
            <a:ext cx="2578608" cy="2816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16" name="Google Shape;116;p21"/>
          <p:cNvSpPr>
            <a:spLocks noGrp="1"/>
          </p:cNvSpPr>
          <p:nvPr>
            <p:ph type="pic" idx="4"/>
          </p:nvPr>
        </p:nvSpPr>
        <p:spPr>
          <a:xfrm>
            <a:off x="6257544" y="768096"/>
            <a:ext cx="2578608" cy="2816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17" name="Google Shape;117;p21"/>
          <p:cNvSpPr>
            <a:spLocks noGrp="1"/>
          </p:cNvSpPr>
          <p:nvPr>
            <p:ph type="pic" idx="5"/>
          </p:nvPr>
        </p:nvSpPr>
        <p:spPr>
          <a:xfrm>
            <a:off x="9162288" y="768096"/>
            <a:ext cx="2578608" cy="2816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4520392" y="3956050"/>
            <a:ext cx="7225075" cy="190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360"/>
              <a:buNone/>
              <a:defRPr sz="2800"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marL="2286000" lvl="4" indent="-297179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2"/>
          <p:cNvSpPr/>
          <p:nvPr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609906" y="970510"/>
            <a:ext cx="3568661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609906" y="2340864"/>
            <a:ext cx="3568661" cy="363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880"/>
              <a:buNone/>
              <a:defRPr sz="2400"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marL="2286000" lvl="4" indent="-297179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>
            <a:spLocks noGrp="1"/>
          </p:cNvSpPr>
          <p:nvPr>
            <p:ph type="pic" idx="2"/>
          </p:nvPr>
        </p:nvSpPr>
        <p:spPr>
          <a:xfrm>
            <a:off x="4657344" y="0"/>
            <a:ext cx="753465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" name="Google Shape;129;p22" descr="Logo,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279" y="6442059"/>
            <a:ext cx="263911" cy="328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dk1"/>
          </a:solidFill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160"/>
              <a:buNone/>
              <a:defRPr sz="18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A8E95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A8E95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A8E95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400">
                <a:solidFill>
                  <a:srgbClr val="8A8E95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A8E95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A8E95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A8E95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A8E95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5"/>
          <p:cNvSpPr>
            <a:spLocks noGrp="1"/>
          </p:cNvSpPr>
          <p:nvPr>
            <p:ph type="pic" idx="2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920"/>
              <a:buNone/>
              <a:defRPr sz="1600">
                <a:solidFill>
                  <a:schemeClr val="accent4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marL="2286000" lvl="4" indent="-297179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/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chemeClr val="dk1"/>
          </a:solidFill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4900928" y="1179829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spcBef>
                <a:spcPts val="400"/>
              </a:spcBef>
              <a:spcAft>
                <a:spcPts val="0"/>
              </a:spcAft>
              <a:buSzPts val="2400"/>
              <a:buChar char="•"/>
              <a:defRPr sz="2000">
                <a:solidFill>
                  <a:schemeClr val="dk2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spcBef>
                <a:spcPts val="600"/>
              </a:spcBef>
              <a:spcAft>
                <a:spcPts val="0"/>
              </a:spcAft>
              <a:buSzPts val="1472"/>
              <a:buChar char="▪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spcBef>
                <a:spcPts val="600"/>
              </a:spcBef>
              <a:spcAft>
                <a:spcPts val="0"/>
              </a:spcAft>
              <a:buSzPts val="1288"/>
              <a:buChar char="•"/>
              <a:defRPr sz="1400">
                <a:solidFill>
                  <a:schemeClr val="dk2"/>
                </a:solidFill>
              </a:defRPr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o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920"/>
              <a:buNone/>
              <a:defRPr sz="1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80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194767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marL="2286000" lvl="4" indent="-297179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2"/>
          </p:nvPr>
        </p:nvSpPr>
        <p:spPr>
          <a:xfrm>
            <a:off x="6416039" y="2228003"/>
            <a:ext cx="5194769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marL="2286000" lvl="4" indent="-297179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581191" y="2250891"/>
            <a:ext cx="3200400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36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32004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Char char="•"/>
              <a:defRPr sz="2800"/>
            </a:lvl1pPr>
            <a:lvl2pPr marL="914400" lvl="1" indent="-350519" algn="l"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45439" algn="l">
              <a:spcBef>
                <a:spcPts val="600"/>
              </a:spcBef>
              <a:spcAft>
                <a:spcPts val="0"/>
              </a:spcAft>
              <a:buSzPts val="1840"/>
              <a:buChar char="▪"/>
              <a:defRPr sz="2000"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 sz="18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o"/>
              <a:defRPr sz="14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3"/>
          </p:nvPr>
        </p:nvSpPr>
        <p:spPr>
          <a:xfrm>
            <a:off x="4412343" y="2250891"/>
            <a:ext cx="3200400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576"/>
              <a:buFont typeface="Noto Sans Symbols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4"/>
          </p:nvPr>
        </p:nvSpPr>
        <p:spPr>
          <a:xfrm>
            <a:off x="4412341" y="2926051"/>
            <a:ext cx="32004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Char char="•"/>
              <a:defRPr sz="2800"/>
            </a:lvl1pPr>
            <a:lvl2pPr marL="914400" lvl="1" indent="-350519" algn="l"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45439" algn="l">
              <a:spcBef>
                <a:spcPts val="600"/>
              </a:spcBef>
              <a:spcAft>
                <a:spcPts val="0"/>
              </a:spcAft>
              <a:buSzPts val="1840"/>
              <a:buChar char="▪"/>
              <a:defRPr sz="2000"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 sz="18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o"/>
              <a:defRPr sz="14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5"/>
          </p:nvPr>
        </p:nvSpPr>
        <p:spPr>
          <a:xfrm>
            <a:off x="8243499" y="2250891"/>
            <a:ext cx="3200400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576"/>
              <a:buFont typeface="Noto Sans Symbols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6"/>
          </p:nvPr>
        </p:nvSpPr>
        <p:spPr>
          <a:xfrm>
            <a:off x="8243497" y="2926051"/>
            <a:ext cx="32004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Char char="•"/>
              <a:defRPr sz="2800"/>
            </a:lvl1pPr>
            <a:lvl2pPr marL="914400" lvl="1" indent="-350519" algn="l"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45439" algn="l">
              <a:spcBef>
                <a:spcPts val="600"/>
              </a:spcBef>
              <a:spcAft>
                <a:spcPts val="0"/>
              </a:spcAft>
              <a:buSzPts val="1840"/>
              <a:buChar char="▪"/>
              <a:defRPr sz="2000"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 sz="18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o"/>
              <a:defRPr sz="1400"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3840"/>
              <a:buNone/>
              <a:defRPr/>
            </a:lvl1pPr>
            <a:lvl2pPr lvl="1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lvl="2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lvl="5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lvl="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lvl="7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lvl="8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448056" y="3081528"/>
            <a:ext cx="11265408" cy="331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581193" y="2414788"/>
            <a:ext cx="3424138" cy="397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3840"/>
              <a:buNone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marL="2286000" lvl="4" indent="-297179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4242815" y="640080"/>
            <a:ext cx="3703320" cy="5751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64" name="Google Shape;64;p15"/>
          <p:cNvSpPr>
            <a:spLocks noGrp="1"/>
          </p:cNvSpPr>
          <p:nvPr>
            <p:ph type="pic" idx="3"/>
          </p:nvPr>
        </p:nvSpPr>
        <p:spPr>
          <a:xfrm>
            <a:off x="8046720" y="640080"/>
            <a:ext cx="3703320" cy="5751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>
  <p:cSld name="Introduc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 descr="Tag=AccentColor&#10;Flavor=Light&#10;Target=Bullets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34759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3840"/>
              <a:buNone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marL="2286000" lvl="4" indent="-297179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>
            <a:spLocks noGrp="1"/>
          </p:cNvSpPr>
          <p:nvPr>
            <p:ph type="pic" idx="2"/>
          </p:nvPr>
        </p:nvSpPr>
        <p:spPr>
          <a:xfrm>
            <a:off x="4241800" y="630936"/>
            <a:ext cx="7504113" cy="3520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71" name="Google Shape;71;p16"/>
          <p:cNvSpPr>
            <a:spLocks noGrp="1"/>
          </p:cNvSpPr>
          <p:nvPr>
            <p:ph type="pic" idx="3"/>
          </p:nvPr>
        </p:nvSpPr>
        <p:spPr>
          <a:xfrm>
            <a:off x="4242816" y="4234252"/>
            <a:ext cx="3703320" cy="2139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72" name="Google Shape;72;p16"/>
          <p:cNvSpPr>
            <a:spLocks noGrp="1"/>
          </p:cNvSpPr>
          <p:nvPr>
            <p:ph type="pic" idx="4"/>
          </p:nvPr>
        </p:nvSpPr>
        <p:spPr>
          <a:xfrm>
            <a:off x="8046720" y="4233672"/>
            <a:ext cx="3703320" cy="2139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">
  <p:cSld name="Section Brea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3840"/>
              <a:buNone/>
              <a:defRPr/>
            </a:lvl1pPr>
            <a:lvl2pPr lvl="1" algn="l"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lvl="2" algn="l">
              <a:spcBef>
                <a:spcPts val="600"/>
              </a:spcBef>
              <a:spcAft>
                <a:spcPts val="0"/>
              </a:spcAft>
              <a:buSzPts val="1656"/>
              <a:buChar char="▪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1656"/>
              <a:buChar char="•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1080"/>
              <a:buChar char="o"/>
              <a:defRPr/>
            </a:lvl5pPr>
            <a:lvl6pPr lvl="5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lvl="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lvl="7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lvl="8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>
            <a:spLocks noGrp="1"/>
          </p:cNvSpPr>
          <p:nvPr>
            <p:ph type="pic" idx="2"/>
          </p:nvPr>
        </p:nvSpPr>
        <p:spPr>
          <a:xfrm>
            <a:off x="449580" y="603504"/>
            <a:ext cx="11292840" cy="3557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b="0" i="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8"/>
          <p:cNvCxnSpPr/>
          <p:nvPr/>
        </p:nvCxnSpPr>
        <p:spPr>
          <a:xfrm>
            <a:off x="4241830" y="495574"/>
            <a:ext cx="3703320" cy="0"/>
          </a:xfrm>
          <a:prstGeom prst="straightConnector1">
            <a:avLst/>
          </a:prstGeom>
          <a:noFill/>
          <a:ln w="825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8"/>
          <p:cNvCxnSpPr/>
          <p:nvPr/>
        </p:nvCxnSpPr>
        <p:spPr>
          <a:xfrm>
            <a:off x="8042147" y="495574"/>
            <a:ext cx="3703320" cy="0"/>
          </a:xfrm>
          <a:prstGeom prst="straightConnector1">
            <a:avLst/>
          </a:prstGeom>
          <a:noFill/>
          <a:ln w="825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8"/>
          <p:cNvCxnSpPr/>
          <p:nvPr/>
        </p:nvCxnSpPr>
        <p:spPr>
          <a:xfrm>
            <a:off x="437009" y="495574"/>
            <a:ext cx="3703320" cy="0"/>
          </a:xfrm>
          <a:prstGeom prst="straightConnector1">
            <a:avLst/>
          </a:prstGeom>
          <a:noFill/>
          <a:ln w="825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8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724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708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6880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ill Sans"/>
              <a:buNone/>
              <a:defRPr sz="1800" b="0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8" descr="Logo, icon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17279" y="6442059"/>
            <a:ext cx="263911" cy="32883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www.hudexchange.info/" TargetMode="External"/><Relationship Id="rId7" Type="http://schemas.openxmlformats.org/officeDocument/2006/relationships/hyperlink" Target="mailto:hmissupport@achmis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lameda.bitfocus.com/" TargetMode="External"/><Relationship Id="rId5" Type="http://schemas.openxmlformats.org/officeDocument/2006/relationships/hyperlink" Target="https://files.hudexchange.info/resources/documents/HMIS-Data-Dictionary-2024.pdf" TargetMode="External"/><Relationship Id="rId4" Type="http://schemas.openxmlformats.org/officeDocument/2006/relationships/hyperlink" Target="https://files.hudexchange.info/resources/documents/HMIS-Data-Standards-Manual-2024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hmissupport@achmis.org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www.hudexchange.info/" TargetMode="External"/><Relationship Id="rId7" Type="http://schemas.openxmlformats.org/officeDocument/2006/relationships/hyperlink" Target="mailto:hmissupport@achmis.or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lameda.bitfocus.com/" TargetMode="External"/><Relationship Id="rId5" Type="http://schemas.openxmlformats.org/officeDocument/2006/relationships/hyperlink" Target="https://files.hudexchange.info/resources/documents/HMIS-Data-Dictionary-2024.pdf" TargetMode="External"/><Relationship Id="rId4" Type="http://schemas.openxmlformats.org/officeDocument/2006/relationships/hyperlink" Target="https://files.hudexchange.info/resources/documents/HMIS-Data-Standards-Manual-2024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hmissupport@achmis.org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19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6725" y="1239225"/>
            <a:ext cx="10580400" cy="42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"/>
          <p:cNvSpPr/>
          <p:nvPr/>
        </p:nvSpPr>
        <p:spPr>
          <a:xfrm>
            <a:off x="5228903" y="143394"/>
            <a:ext cx="5735349" cy="6571212"/>
          </a:xfrm>
          <a:prstGeom prst="rect">
            <a:avLst/>
          </a:prstGeom>
          <a:solidFill>
            <a:srgbClr val="23405E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2" name="Google Shape;152;p1"/>
          <p:cNvSpPr txBox="1">
            <a:spLocks noGrp="1"/>
          </p:cNvSpPr>
          <p:nvPr>
            <p:ph type="ctrTitle"/>
          </p:nvPr>
        </p:nvSpPr>
        <p:spPr>
          <a:xfrm>
            <a:off x="5534462" y="3674372"/>
            <a:ext cx="5124232" cy="187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</a:pPr>
            <a:r>
              <a:rPr lang="en-US" sz="3600"/>
              <a:t>2024 Data Standards:</a:t>
            </a:r>
            <a:br>
              <a:rPr lang="en-US" sz="3600"/>
            </a:br>
            <a:r>
              <a:rPr lang="en-US" sz="2800"/>
              <a:t>Updates for End Users</a:t>
            </a:r>
            <a:endParaRPr/>
          </a:p>
        </p:txBody>
      </p:sp>
      <p:pic>
        <p:nvPicPr>
          <p:cNvPr id="153" name="Google Shape;153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5812" y="188546"/>
            <a:ext cx="2743200" cy="97657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"/>
          <p:cNvSpPr txBox="1"/>
          <p:nvPr/>
        </p:nvSpPr>
        <p:spPr>
          <a:xfrm>
            <a:off x="173686" y="6395555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Confidential and Proprietary | © Copyright 2023 Bitfocus, Inc., All Rights Reserved.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/>
            </a:br>
            <a:r>
              <a:rPr lang="en-US" sz="3600">
                <a:solidFill>
                  <a:schemeClr val="bg1"/>
                </a:solidFill>
              </a:rPr>
              <a:t>Coordinated Entry </a:t>
            </a:r>
            <a:br>
              <a:rPr lang="en-US" sz="3600"/>
            </a:b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6097664" y="2273351"/>
            <a:ext cx="5625820" cy="372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indent="0" algn="ctr">
              <a:buNone/>
            </a:pPr>
            <a:r>
              <a:rPr lang="en-US" sz="2200">
                <a:solidFill>
                  <a:schemeClr val="tx1"/>
                </a:solidFill>
              </a:rPr>
              <a:t>What is</a:t>
            </a:r>
            <a:r>
              <a:rPr lang="en-US" sz="2200">
                <a:solidFill>
                  <a:schemeClr val="accent1"/>
                </a:solidFill>
              </a:rPr>
              <a:t> </a:t>
            </a:r>
            <a:r>
              <a:rPr lang="en-US" sz="2200" b="1">
                <a:solidFill>
                  <a:schemeClr val="accent1"/>
                </a:solidFill>
              </a:rPr>
              <a:t>NOT </a:t>
            </a:r>
            <a:r>
              <a:rPr lang="en-US" sz="2200">
                <a:solidFill>
                  <a:schemeClr val="tx1"/>
                </a:solidFill>
              </a:rPr>
              <a:t>Changing </a:t>
            </a:r>
            <a:endParaRPr lang="en-US">
              <a:solidFill>
                <a:schemeClr val="tx1"/>
              </a:solidFill>
            </a:endParaRPr>
          </a:p>
          <a:p>
            <a:pPr marL="91440" indent="0" algn="ctr">
              <a:buNone/>
            </a:pPr>
            <a:endParaRPr lang="en-US" sz="2200">
              <a:solidFill>
                <a:schemeClr val="tx1"/>
              </a:solidFill>
            </a:endParaRPr>
          </a:p>
          <a:p>
            <a:pPr marL="377190" indent="-285750"/>
            <a:r>
              <a:rPr lang="en-US" sz="1800">
                <a:solidFill>
                  <a:schemeClr val="tx1"/>
                </a:solidFill>
              </a:rPr>
              <a:t>Major CE changes until FY 2026</a:t>
            </a:r>
          </a:p>
          <a:p>
            <a:pPr marL="377190" indent="-285750"/>
            <a:r>
              <a:rPr lang="en-US" sz="1800">
                <a:solidFill>
                  <a:schemeClr val="tx1"/>
                </a:solidFill>
              </a:rPr>
              <a:t>4.21 Coordinated Entry Activity </a:t>
            </a:r>
          </a:p>
          <a:p>
            <a:pPr marL="377190" indent="-285750"/>
            <a:r>
              <a:rPr lang="en-US" sz="1800">
                <a:solidFill>
                  <a:schemeClr val="tx1"/>
                </a:solidFill>
                <a:cs typeface="Arial"/>
              </a:rPr>
              <a:t>Data Elements, 4.19 Coordinated Entry Assessment will not change.</a:t>
            </a:r>
            <a:endParaRPr lang="en-US">
              <a:solidFill>
                <a:schemeClr val="tx1"/>
              </a:solidFill>
            </a:endParaRPr>
          </a:p>
          <a:p>
            <a:pPr marL="377190" indent="-285750"/>
            <a:r>
              <a:rPr lang="en-US" sz="1800">
                <a:solidFill>
                  <a:schemeClr val="tx1"/>
                </a:solidFill>
                <a:cs typeface="Arial"/>
              </a:rPr>
              <a:t>Data Elements, 4.20 Coordinated Entry Event will not change.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" name="Graphic 3" descr="Bar chart with solid fill">
            <a:extLst>
              <a:ext uri="{FF2B5EF4-FFF2-40B4-BE49-F238E27FC236}">
                <a16:creationId xmlns:a16="http://schemas.microsoft.com/office/drawing/2014/main" id="{478CDF4F-C2FA-919D-7363-3ADBEBB79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2744" y="803856"/>
            <a:ext cx="914400" cy="914400"/>
          </a:xfrm>
          <a:prstGeom prst="rect">
            <a:avLst/>
          </a:prstGeom>
        </p:spPr>
      </p:pic>
      <p:sp>
        <p:nvSpPr>
          <p:cNvPr id="4" name="Google Shape;202;p4">
            <a:extLst>
              <a:ext uri="{FF2B5EF4-FFF2-40B4-BE49-F238E27FC236}">
                <a16:creationId xmlns:a16="http://schemas.microsoft.com/office/drawing/2014/main" id="{5CB90FF3-C512-DD56-01E7-A2F10005DA1D}"/>
              </a:ext>
            </a:extLst>
          </p:cNvPr>
          <p:cNvSpPr txBox="1">
            <a:spLocks/>
          </p:cNvSpPr>
          <p:nvPr/>
        </p:nvSpPr>
        <p:spPr>
          <a:xfrm>
            <a:off x="316976" y="2273351"/>
            <a:ext cx="5625820" cy="372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91440" indent="0" algn="ctr">
              <a:buFont typeface="Arial"/>
              <a:buNone/>
            </a:pPr>
            <a:r>
              <a:rPr lang="en-US" sz="2200">
                <a:solidFill>
                  <a:schemeClr val="tx1"/>
                </a:solidFill>
              </a:rPr>
              <a:t>What</a:t>
            </a:r>
            <a:r>
              <a:rPr lang="en-US" sz="2200">
                <a:solidFill>
                  <a:schemeClr val="accent1"/>
                </a:solidFill>
              </a:rPr>
              <a:t> </a:t>
            </a:r>
            <a:r>
              <a:rPr lang="en-US" sz="2200" b="1">
                <a:solidFill>
                  <a:schemeClr val="accent1"/>
                </a:solidFill>
              </a:rPr>
              <a:t>IS </a:t>
            </a:r>
            <a:r>
              <a:rPr lang="en-US" sz="2200">
                <a:solidFill>
                  <a:schemeClr val="tx1"/>
                </a:solidFill>
              </a:rPr>
              <a:t>Changing</a:t>
            </a:r>
            <a:endParaRPr lang="en-US">
              <a:solidFill>
                <a:schemeClr val="tx1"/>
              </a:solidFill>
            </a:endParaRPr>
          </a:p>
          <a:p>
            <a:pPr marL="91440" indent="0" algn="ctr">
              <a:buNone/>
            </a:pPr>
            <a:endParaRPr lang="en-US" sz="2200">
              <a:solidFill>
                <a:schemeClr val="tx1"/>
              </a:solidFill>
            </a:endParaRPr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Data Element CE Participation Status (2.09) will be added.</a:t>
            </a:r>
            <a:endParaRPr lang="en-US" sz="1800">
              <a:solidFill>
                <a:srgbClr val="20374E"/>
              </a:solidFill>
            </a:endParaRPr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The CE Participation Status will work together with the Project ID collected in 2.02 Project Information.</a:t>
            </a:r>
            <a:endParaRPr lang="en-US" sz="1800">
              <a:solidFill>
                <a:srgbClr val="20374E"/>
              </a:solidFill>
            </a:endParaRPr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The combination of these elements will determine where referrals are made, depending on whether the project receives Coordinated Entry (CE) referrals.</a:t>
            </a:r>
            <a:endParaRPr lang="en-US" sz="1800"/>
          </a:p>
          <a:p>
            <a:pPr marL="285750" indent="-285750">
              <a:buFont typeface="Arial"/>
              <a:buChar char="•"/>
            </a:pPr>
            <a:endParaRPr lang="en-US" sz="1800">
              <a:solidFill>
                <a:schemeClr val="tx1"/>
              </a:solidFill>
            </a:endParaRPr>
          </a:p>
          <a:p>
            <a:pPr marL="91440" indent="0">
              <a:buNone/>
            </a:pPr>
            <a:endParaRPr lang="en-US" sz="2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1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/>
            </a:br>
            <a:r>
              <a:rPr lang="en-US" sz="3600">
                <a:solidFill>
                  <a:schemeClr val="bg1"/>
                </a:solidFill>
              </a:rPr>
              <a:t>Data Elements Retiring: </a:t>
            </a:r>
            <a:br>
              <a:rPr lang="en-US" sz="3600"/>
            </a:b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526283" y="2105982"/>
            <a:ext cx="5678371" cy="442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/>
            <a:r>
              <a:rPr lang="en-US">
                <a:solidFill>
                  <a:schemeClr val="accent1"/>
                </a:solidFill>
              </a:rPr>
              <a:t>Ethnicity</a:t>
            </a:r>
          </a:p>
          <a:p>
            <a:pPr marL="0" indent="0">
              <a:buNone/>
            </a:pPr>
            <a:endParaRPr lang="en-US">
              <a:solidFill>
                <a:schemeClr val="accent1"/>
              </a:solidFill>
            </a:endParaRPr>
          </a:p>
          <a:p>
            <a:pPr marL="342900" indent="-342900"/>
            <a:r>
              <a:rPr lang="en-US">
                <a:solidFill>
                  <a:schemeClr val="accent1"/>
                </a:solidFill>
                <a:cs typeface="Arial"/>
              </a:rPr>
              <a:t>Wellbeing </a:t>
            </a:r>
          </a:p>
          <a:p>
            <a:endParaRPr lang="en-US">
              <a:solidFill>
                <a:schemeClr val="accent1"/>
              </a:solidFill>
              <a:cs typeface="Arial"/>
            </a:endParaRPr>
          </a:p>
          <a:p>
            <a:pPr marL="285750" indent="-285750"/>
            <a:r>
              <a:rPr lang="en-US">
                <a:solidFill>
                  <a:schemeClr val="accent1"/>
                </a:solidFill>
                <a:cs typeface="Arial"/>
              </a:rPr>
              <a:t>Worst Housing Situation </a:t>
            </a:r>
          </a:p>
          <a:p>
            <a:endParaRPr lang="en-US">
              <a:solidFill>
                <a:schemeClr val="accent1"/>
              </a:solidFill>
              <a:cs typeface="Arial"/>
            </a:endParaRPr>
          </a:p>
          <a:p>
            <a:pPr marL="285750" indent="-285750"/>
            <a:r>
              <a:rPr lang="en-US">
                <a:solidFill>
                  <a:schemeClr val="accent1"/>
                </a:solidFill>
                <a:cs typeface="Arial"/>
              </a:rPr>
              <a:t>Last Permanent Address</a:t>
            </a:r>
            <a:endParaRPr lang="en-US">
              <a:solidFill>
                <a:schemeClr val="accent1"/>
              </a:solidFill>
            </a:endParaRPr>
          </a:p>
          <a:p>
            <a:pPr marL="285750" indent="-285750"/>
            <a:endParaRPr lang="en-US">
              <a:solidFill>
                <a:schemeClr val="tx1"/>
              </a:solidFill>
            </a:endParaRPr>
          </a:p>
          <a:p>
            <a:pPr marL="91440" indent="0">
              <a:buNone/>
            </a:pPr>
            <a:endParaRPr lang="en-US" sz="2000">
              <a:solidFill>
                <a:srgbClr val="20374E"/>
              </a:solidFill>
            </a:endParaRPr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3" name="Graphic 3" descr="Bar chart with solid fill">
            <a:extLst>
              <a:ext uri="{FF2B5EF4-FFF2-40B4-BE49-F238E27FC236}">
                <a16:creationId xmlns:a16="http://schemas.microsoft.com/office/drawing/2014/main" id="{478CDF4F-C2FA-919D-7363-3ADBEBB79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2744" y="803856"/>
            <a:ext cx="914400" cy="914400"/>
          </a:xfrm>
          <a:prstGeom prst="rect">
            <a:avLst/>
          </a:prstGeom>
        </p:spPr>
      </p:pic>
      <p:pic>
        <p:nvPicPr>
          <p:cNvPr id="2" name="Picture 3" descr="One red balloon flying away from other white balloons">
            <a:extLst>
              <a:ext uri="{FF2B5EF4-FFF2-40B4-BE49-F238E27FC236}">
                <a16:creationId xmlns:a16="http://schemas.microsoft.com/office/drawing/2014/main" id="{EDA9E0B7-D3B1-F7F9-4852-3F2FD65A9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329" y="2427534"/>
            <a:ext cx="4759805" cy="3569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394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 txBox="1">
            <a:spLocks noGrp="1"/>
          </p:cNvSpPr>
          <p:nvPr>
            <p:ph type="title"/>
          </p:nvPr>
        </p:nvSpPr>
        <p:spPr>
          <a:xfrm>
            <a:off x="810786" y="3283845"/>
            <a:ext cx="3031852" cy="73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4400"/>
              <a:t>Questions?</a:t>
            </a:r>
            <a:endParaRPr sz="4400"/>
          </a:p>
        </p:txBody>
      </p:sp>
      <p:sp>
        <p:nvSpPr>
          <p:cNvPr id="236" name="Google Shape;236;p7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</a:t>
            </a:r>
            <a:r>
              <a:rPr lang="en-US" sz="1100" err="1"/>
              <a:t>Bitfocus</a:t>
            </a:r>
            <a:r>
              <a:rPr lang="en-US" sz="1100"/>
              <a:t>, Inc., All Rights Reserved. </a:t>
            </a:r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12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A5443-2320-C920-8C57-148D64DF2445}"/>
              </a:ext>
            </a:extLst>
          </p:cNvPr>
          <p:cNvSpPr txBox="1"/>
          <p:nvPr/>
        </p:nvSpPr>
        <p:spPr>
          <a:xfrm>
            <a:off x="4867275" y="334327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8" descr="Question mark against red wall">
            <a:extLst>
              <a:ext uri="{FF2B5EF4-FFF2-40B4-BE49-F238E27FC236}">
                <a16:creationId xmlns:a16="http://schemas.microsoft.com/office/drawing/2014/main" id="{2A63E439-A6F7-E60E-37EC-BC10118CB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00" y="1730556"/>
            <a:ext cx="6360014" cy="3826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302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 txBox="1">
            <a:spLocks noGrp="1"/>
          </p:cNvSpPr>
          <p:nvPr>
            <p:ph type="title"/>
          </p:nvPr>
        </p:nvSpPr>
        <p:spPr>
          <a:xfrm>
            <a:off x="907378" y="761732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3200"/>
              <a:t>RESOURCES</a:t>
            </a:r>
            <a:endParaRPr sz="3200"/>
          </a:p>
        </p:txBody>
      </p:sp>
      <p:sp>
        <p:nvSpPr>
          <p:cNvPr id="234" name="Google Shape;234;p7"/>
          <p:cNvSpPr txBox="1">
            <a:spLocks noGrp="1"/>
          </p:cNvSpPr>
          <p:nvPr>
            <p:ph type="body" idx="1"/>
          </p:nvPr>
        </p:nvSpPr>
        <p:spPr>
          <a:xfrm>
            <a:off x="4804336" y="1383744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5435" lvl="0" indent="-305435" algn="l" rtl="0"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HUD Exchange</a:t>
            </a:r>
            <a:endParaRPr lang="en-US" sz="2400">
              <a:solidFill>
                <a:schemeClr val="accent1"/>
              </a:solidFill>
            </a:endParaRPr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88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FY2024 HMIS Data Standards Manual</a:t>
            </a:r>
            <a:endParaRPr sz="2400">
              <a:solidFill>
                <a:schemeClr val="accent1"/>
              </a:solidFill>
            </a:endParaRPr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88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FY2024 HMIS Data Dictionary</a:t>
            </a:r>
            <a:endParaRPr lang="en-US" sz="2400" u="sng">
              <a:solidFill>
                <a:schemeClr val="accent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u="sng">
                <a:solidFill>
                  <a:schemeClr val="accent1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Alameda County HMIS Website</a:t>
            </a:r>
            <a:endParaRPr lang="en-US" sz="2400">
              <a:solidFill>
                <a:schemeClr val="accent1"/>
              </a:solidFill>
              <a:latin typeface="Arial"/>
              <a:cs typeface="Arial"/>
            </a:endParaRPr>
          </a:p>
          <a:p>
            <a:pPr marL="76200" indent="0">
              <a:buSzPts val="2880"/>
              <a:buNone/>
            </a:pPr>
            <a:endParaRPr lang="en-US" sz="2400">
              <a:solidFill>
                <a:srgbClr val="23405E"/>
              </a:solidFill>
              <a:latin typeface="Arial"/>
              <a:cs typeface="Arial"/>
            </a:endParaRPr>
          </a:p>
          <a:p>
            <a:pPr marL="76200" indent="0">
              <a:buSzPts val="2880"/>
              <a:buNone/>
            </a:pPr>
            <a:r>
              <a:rPr lang="en-US" sz="2400" b="1">
                <a:solidFill>
                  <a:schemeClr val="bg2"/>
                </a:solidFill>
                <a:latin typeface="Arial"/>
                <a:cs typeface="Arial"/>
              </a:rPr>
              <a:t>Reach out for help!</a:t>
            </a:r>
            <a:endParaRPr lang="en-US" sz="2400">
              <a:solidFill>
                <a:srgbClr val="23405E"/>
              </a:solidFill>
              <a:latin typeface="Arial"/>
              <a:cs typeface="Arial"/>
            </a:endParaRPr>
          </a:p>
          <a:p>
            <a:pPr marL="76200" indent="0">
              <a:buSzPts val="2880"/>
              <a:buNone/>
            </a:pPr>
            <a:r>
              <a:rPr lang="en-US" sz="2400" b="1">
                <a:solidFill>
                  <a:srgbClr val="A3071A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hmissupport@achmis.org</a:t>
            </a:r>
            <a:endParaRPr lang="en-US"/>
          </a:p>
        </p:txBody>
      </p:sp>
      <p:sp>
        <p:nvSpPr>
          <p:cNvPr id="235" name="Google Shape;235;p7"/>
          <p:cNvSpPr txBox="1">
            <a:spLocks noGrp="1"/>
          </p:cNvSpPr>
          <p:nvPr>
            <p:ph type="body" idx="2"/>
          </p:nvPr>
        </p:nvSpPr>
        <p:spPr>
          <a:xfrm>
            <a:off x="907378" y="3040570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000">
                <a:latin typeface="Inter"/>
                <a:ea typeface="Inter"/>
                <a:cs typeface="Inter"/>
                <a:sym typeface="Inter"/>
              </a:rPr>
              <a:t>HUD and </a:t>
            </a:r>
            <a:r>
              <a:rPr lang="en-US" sz="2000" err="1">
                <a:latin typeface="Inter"/>
                <a:ea typeface="Inter"/>
                <a:cs typeface="Inter"/>
                <a:sym typeface="Inter"/>
              </a:rPr>
              <a:t>Bitfocus</a:t>
            </a:r>
            <a:r>
              <a:rPr lang="en-US" sz="2000">
                <a:latin typeface="Inter"/>
                <a:ea typeface="Inter"/>
                <a:cs typeface="Inter"/>
                <a:sym typeface="Inter"/>
              </a:rPr>
              <a:t>, Inc.</a:t>
            </a:r>
            <a:endParaRPr sz="2000"/>
          </a:p>
        </p:txBody>
      </p:sp>
      <p:sp>
        <p:nvSpPr>
          <p:cNvPr id="236" name="Google Shape;236;p7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</a:t>
            </a:r>
            <a:r>
              <a:rPr lang="en-US" sz="1100" err="1"/>
              <a:t>Bitfocus</a:t>
            </a:r>
            <a:r>
              <a:rPr lang="en-US" sz="1100"/>
              <a:t>, Inc., All Rights Reserved. </a:t>
            </a:r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13</a:t>
            </a:fld>
            <a:endParaRPr/>
          </a:p>
        </p:txBody>
      </p:sp>
      <p:pic>
        <p:nvPicPr>
          <p:cNvPr id="3" name="Picture 3" descr="Magnifying glass on clear background">
            <a:extLst>
              <a:ext uri="{FF2B5EF4-FFF2-40B4-BE49-F238E27FC236}">
                <a16:creationId xmlns:a16="http://schemas.microsoft.com/office/drawing/2014/main" id="{37A7A6BA-148C-F38B-5794-98882AE04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668" y="4005286"/>
            <a:ext cx="2743199" cy="1831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AA5443-2320-C920-8C57-148D64DF2445}"/>
              </a:ext>
            </a:extLst>
          </p:cNvPr>
          <p:cNvSpPr txBox="1"/>
          <p:nvPr/>
        </p:nvSpPr>
        <p:spPr>
          <a:xfrm>
            <a:off x="4867275" y="334327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92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6725" y="1239225"/>
            <a:ext cx="10580400" cy="42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"/>
          <p:cNvSpPr/>
          <p:nvPr/>
        </p:nvSpPr>
        <p:spPr>
          <a:xfrm>
            <a:off x="5228903" y="143394"/>
            <a:ext cx="5735349" cy="6571212"/>
          </a:xfrm>
          <a:prstGeom prst="rect">
            <a:avLst/>
          </a:prstGeom>
          <a:solidFill>
            <a:srgbClr val="23405E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2" name="Google Shape;152;p1"/>
          <p:cNvSpPr txBox="1">
            <a:spLocks noGrp="1"/>
          </p:cNvSpPr>
          <p:nvPr>
            <p:ph type="ctrTitle"/>
          </p:nvPr>
        </p:nvSpPr>
        <p:spPr>
          <a:xfrm>
            <a:off x="5534462" y="3674372"/>
            <a:ext cx="5124232" cy="187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800"/>
              <a:t>Alameda County HMIS: </a:t>
            </a:r>
            <a:br>
              <a:rPr lang="en-US" sz="2800"/>
            </a:br>
            <a:r>
              <a:rPr lang="en-US" sz="2800"/>
              <a:t>Consent Refused Data Entry Guide</a:t>
            </a:r>
            <a:endParaRPr lang="en-US"/>
          </a:p>
        </p:txBody>
      </p:sp>
      <p:pic>
        <p:nvPicPr>
          <p:cNvPr id="153" name="Google Shape;153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5812" y="188546"/>
            <a:ext cx="2743200" cy="97657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"/>
          <p:cNvSpPr txBox="1"/>
          <p:nvPr/>
        </p:nvSpPr>
        <p:spPr>
          <a:xfrm>
            <a:off x="173686" y="6395555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Confidential and Proprietary | © Copyright 2023 Bitfocus, Inc., All Rights Reserved.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04821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Consent Refused Data Entry Guide Overview</a:t>
            </a: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2243413"/>
            <a:ext cx="11349505" cy="328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Clients don't have to give written permission to store their personal information in HMIS.</a:t>
            </a:r>
          </a:p>
          <a:p>
            <a:pPr marL="91440" indent="0">
              <a:buNone/>
            </a:pP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Personal information includes names, birthdates, social security numbers, and other data that, when combined with non-identifying information, could identify the person.</a:t>
            </a:r>
          </a:p>
          <a:p>
            <a:pPr marL="91440" indent="0">
              <a:buNone/>
            </a:pP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If one person in a household refuses consent, all members will use de-identified data entry.</a:t>
            </a:r>
          </a:p>
          <a:p>
            <a:pPr marL="91440" indent="0">
              <a:buNone/>
            </a:pP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For clients receiving services from domestic violence agencies, in dangerous situations, or under 13, no identifying information should be entered into HMIS.</a:t>
            </a:r>
          </a:p>
          <a:p>
            <a:pPr marL="285750" indent="-285750"/>
            <a:endParaRPr lang="en-US" sz="2000">
              <a:solidFill>
                <a:srgbClr val="374151"/>
              </a:solidFill>
            </a:endParaRPr>
          </a:p>
          <a:p>
            <a:pPr marL="0" indent="0">
              <a:spcBef>
                <a:spcPts val="0"/>
              </a:spcBef>
              <a:buSzPts val="1920"/>
              <a:buNone/>
            </a:pPr>
            <a:endParaRPr lang="en-US" sz="1800" b="1"/>
          </a:p>
          <a:p>
            <a:pPr marL="305435" indent="-305435">
              <a:spcBef>
                <a:spcPts val="880"/>
              </a:spcBef>
              <a:buSzPts val="1680"/>
            </a:pPr>
            <a:endParaRPr lang="en-US" sz="14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3" name="Graphic 3" descr="Checklist with solid fill">
            <a:extLst>
              <a:ext uri="{FF2B5EF4-FFF2-40B4-BE49-F238E27FC236}">
                <a16:creationId xmlns:a16="http://schemas.microsoft.com/office/drawing/2014/main" id="{52C001AA-A9BE-2292-2777-D749BED38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041" y="8015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09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De-identifying a New Data Entry Protocol</a:t>
            </a: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1973337"/>
            <a:ext cx="6401328" cy="328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Click "Add Client" from the search screen.</a:t>
            </a:r>
            <a:endParaRPr lang="en-US" sz="1750"/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Use '000-00-0000' for Social Security and indicate "Client Refused" for Quality of SSN.</a:t>
            </a:r>
            <a:endParaRPr lang="en-US" sz="1750"/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Enter "Refused" for the last name.</a:t>
            </a:r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Temporarily use "Refused" for the first name and indicate "Client Refused" for Quality of Name.</a:t>
            </a:r>
            <a:endParaRPr lang="en-US" sz="1750"/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Enter a partial-birth date (01/01/__) and the client's birth year. Select "Approximate or partial DOB reported" for Quality of DOB.</a:t>
            </a:r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Leave Middle Name and Suffix blank.</a:t>
            </a:r>
            <a:endParaRPr lang="en-US" sz="1750"/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Provide real data for Gender, Race, Ethnicity, and Veteran status.</a:t>
            </a:r>
            <a:endParaRPr lang="en-US" sz="1750"/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Save the information.</a:t>
            </a:r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Copy the UII for First Name by editing it.</a:t>
            </a:r>
            <a:endParaRPr lang="en-US" sz="1750"/>
          </a:p>
          <a:p>
            <a:pPr>
              <a:buAutoNum type="arabicPeriod"/>
            </a:pPr>
            <a:endParaRPr lang="en-US" sz="1800">
              <a:solidFill>
                <a:srgbClr val="374151"/>
              </a:solidFill>
            </a:endParaRPr>
          </a:p>
          <a:p>
            <a:pPr marL="91440" indent="0">
              <a:buNone/>
            </a:pPr>
            <a:endParaRPr lang="en-US" sz="2000">
              <a:solidFill>
                <a:srgbClr val="20374E"/>
              </a:solidFill>
            </a:endParaRPr>
          </a:p>
          <a:p>
            <a:pPr marL="285750" indent="-285750"/>
            <a:endParaRPr lang="en-US" sz="2000">
              <a:solidFill>
                <a:srgbClr val="374151"/>
              </a:solidFill>
            </a:endParaRPr>
          </a:p>
          <a:p>
            <a:pPr marL="0" indent="0">
              <a:spcBef>
                <a:spcPts val="0"/>
              </a:spcBef>
              <a:buSzPts val="1920"/>
              <a:buNone/>
            </a:pPr>
            <a:endParaRPr lang="en-US" sz="1800" b="1">
              <a:solidFill>
                <a:srgbClr val="20374E"/>
              </a:solidFill>
            </a:endParaRPr>
          </a:p>
          <a:p>
            <a:pPr marL="305435" indent="-305435">
              <a:spcBef>
                <a:spcPts val="880"/>
              </a:spcBef>
              <a:buSzPts val="1680"/>
            </a:pPr>
            <a:endParaRPr lang="en-US" sz="14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3" name="Graphic 3" descr="Checklist with solid fill">
            <a:extLst>
              <a:ext uri="{FF2B5EF4-FFF2-40B4-BE49-F238E27FC236}">
                <a16:creationId xmlns:a16="http://schemas.microsoft.com/office/drawing/2014/main" id="{52C001AA-A9BE-2292-2777-D749BED38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041" y="801547"/>
            <a:ext cx="914400" cy="914400"/>
          </a:xfrm>
          <a:prstGeom prst="rect">
            <a:avLst/>
          </a:prstGeom>
        </p:spPr>
      </p:pic>
      <p:pic>
        <p:nvPicPr>
          <p:cNvPr id="2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497A6AC-53E3-11C4-3D9C-4BC855372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540" y="2543069"/>
            <a:ext cx="2936111" cy="388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Google Shape;202;p4">
            <a:extLst>
              <a:ext uri="{FF2B5EF4-FFF2-40B4-BE49-F238E27FC236}">
                <a16:creationId xmlns:a16="http://schemas.microsoft.com/office/drawing/2014/main" id="{C28F0ABD-FD13-D041-459E-E40CE28601D0}"/>
              </a:ext>
            </a:extLst>
          </p:cNvPr>
          <p:cNvSpPr txBox="1">
            <a:spLocks/>
          </p:cNvSpPr>
          <p:nvPr/>
        </p:nvSpPr>
        <p:spPr>
          <a:xfrm>
            <a:off x="6940555" y="1836370"/>
            <a:ext cx="5494645" cy="118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91440" indent="0">
              <a:buNone/>
            </a:pPr>
            <a:endParaRPr lang="en-US" sz="1800">
              <a:solidFill>
                <a:srgbClr val="374151"/>
              </a:solidFill>
            </a:endParaRPr>
          </a:p>
          <a:p>
            <a:pPr marL="91440" indent="0">
              <a:buNone/>
            </a:pPr>
            <a:endParaRPr lang="en-US" sz="2000">
              <a:solidFill>
                <a:srgbClr val="20374E"/>
              </a:solidFill>
            </a:endParaRPr>
          </a:p>
          <a:p>
            <a:pPr marL="285750" indent="-285750"/>
            <a:endParaRPr lang="en-US" sz="2000">
              <a:solidFill>
                <a:srgbClr val="374151"/>
              </a:solidFill>
            </a:endParaRPr>
          </a:p>
          <a:p>
            <a:pPr marL="0" indent="0">
              <a:spcBef>
                <a:spcPts val="0"/>
              </a:spcBef>
              <a:buSzPts val="1920"/>
              <a:buNone/>
            </a:pPr>
            <a:endParaRPr lang="en-US" sz="1800" b="1">
              <a:solidFill>
                <a:srgbClr val="20374E"/>
              </a:solidFill>
            </a:endParaRPr>
          </a:p>
          <a:p>
            <a:pPr marL="305435" indent="-305435">
              <a:spcBef>
                <a:spcPts val="880"/>
              </a:spcBef>
              <a:buSzPts val="1680"/>
            </a:pPr>
            <a:endParaRPr lang="en-US" sz="1400"/>
          </a:p>
        </p:txBody>
      </p:sp>
      <p:sp>
        <p:nvSpPr>
          <p:cNvPr id="7" name="Google Shape;202;p4">
            <a:extLst>
              <a:ext uri="{FF2B5EF4-FFF2-40B4-BE49-F238E27FC236}">
                <a16:creationId xmlns:a16="http://schemas.microsoft.com/office/drawing/2014/main" id="{459E341B-12D0-8544-43E3-5166322C6349}"/>
              </a:ext>
            </a:extLst>
          </p:cNvPr>
          <p:cNvSpPr txBox="1">
            <a:spLocks/>
          </p:cNvSpPr>
          <p:nvPr/>
        </p:nvSpPr>
        <p:spPr>
          <a:xfrm>
            <a:off x="8117314" y="1971408"/>
            <a:ext cx="4886973" cy="37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91440" indent="0">
              <a:buNone/>
            </a:pPr>
            <a:r>
              <a:rPr lang="en-US" sz="1750" b="1">
                <a:solidFill>
                  <a:schemeClr val="accent1"/>
                </a:solidFill>
              </a:rPr>
              <a:t>Profile will look like this:</a:t>
            </a:r>
          </a:p>
          <a:p>
            <a:pPr>
              <a:buAutoNum type="arabicPeriod"/>
            </a:pPr>
            <a:endParaRPr lang="en-US" sz="1800">
              <a:solidFill>
                <a:srgbClr val="374151"/>
              </a:solidFill>
            </a:endParaRPr>
          </a:p>
          <a:p>
            <a:pPr marL="91440" indent="0">
              <a:buNone/>
            </a:pPr>
            <a:endParaRPr lang="en-US" sz="2000">
              <a:solidFill>
                <a:srgbClr val="20374E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000">
              <a:solidFill>
                <a:srgbClr val="374151"/>
              </a:solidFill>
            </a:endParaRPr>
          </a:p>
          <a:p>
            <a:pPr marL="0" indent="0">
              <a:spcBef>
                <a:spcPts val="0"/>
              </a:spcBef>
              <a:buSzPts val="1920"/>
              <a:buNone/>
            </a:pPr>
            <a:endParaRPr lang="en-US" sz="1800" b="1">
              <a:solidFill>
                <a:srgbClr val="20374E"/>
              </a:solidFill>
            </a:endParaRPr>
          </a:p>
          <a:p>
            <a:pPr marL="305435" indent="-305435">
              <a:spcBef>
                <a:spcPts val="880"/>
              </a:spcBef>
              <a:buSzPts val="1680"/>
              <a:buFont typeface="Arial"/>
              <a:buChar char="•"/>
            </a:pPr>
            <a:endParaRPr lang="en-US" sz="1400">
              <a:solidFill>
                <a:srgbClr val="203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80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De-identifying a New Data Entry Protocol cont.</a:t>
            </a:r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3" name="Graphic 3" descr="Checklist with solid fill">
            <a:extLst>
              <a:ext uri="{FF2B5EF4-FFF2-40B4-BE49-F238E27FC236}">
                <a16:creationId xmlns:a16="http://schemas.microsoft.com/office/drawing/2014/main" id="{52C001AA-A9BE-2292-2777-D749BED38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041" y="801547"/>
            <a:ext cx="914400" cy="914400"/>
          </a:xfrm>
          <a:prstGeom prst="rect">
            <a:avLst/>
          </a:prstGeom>
        </p:spPr>
      </p:pic>
      <p:pic>
        <p:nvPicPr>
          <p:cNvPr id="4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017BAC1-607F-303D-219B-791B0E968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270" y="3016412"/>
            <a:ext cx="4938485" cy="2220315"/>
          </a:xfrm>
          <a:prstGeom prst="rect">
            <a:avLst/>
          </a:prstGeom>
        </p:spPr>
      </p:pic>
      <p:sp>
        <p:nvSpPr>
          <p:cNvPr id="6" name="Google Shape;202;p4">
            <a:extLst>
              <a:ext uri="{FF2B5EF4-FFF2-40B4-BE49-F238E27FC236}">
                <a16:creationId xmlns:a16="http://schemas.microsoft.com/office/drawing/2014/main" id="{23817B32-BF49-BA17-1811-28A38EEA0DF7}"/>
              </a:ext>
            </a:extLst>
          </p:cNvPr>
          <p:cNvSpPr txBox="1">
            <a:spLocks/>
          </p:cNvSpPr>
          <p:nvPr/>
        </p:nvSpPr>
        <p:spPr>
          <a:xfrm>
            <a:off x="424685" y="1882335"/>
            <a:ext cx="5163807" cy="26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Follow the steps mentioned and contact the Help Desk, </a:t>
            </a:r>
            <a:r>
              <a:rPr lang="en-US" sz="200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hmissupport@achmis.org</a:t>
            </a:r>
            <a:r>
              <a:rPr lang="en-US" sz="2000">
                <a:solidFill>
                  <a:schemeClr val="accent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if assistance is needed.</a:t>
            </a:r>
          </a:p>
          <a:p>
            <a:pPr marL="91440" indent="0">
              <a:buFont typeface="Arial"/>
              <a:buNone/>
            </a:pP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As a service provider working with a de-identified client record, keep the Clarity unique identifier and any other identifying information needed to identify and update the client's record in Clarity.</a:t>
            </a:r>
            <a:endParaRPr lang="en-US" sz="2000" b="1">
              <a:solidFill>
                <a:schemeClr val="tx1"/>
              </a:solidFill>
              <a:latin typeface="Arial"/>
              <a:cs typeface="Arial"/>
            </a:endParaRPr>
          </a:p>
          <a:p>
            <a:pPr marL="91440" indent="0">
              <a:buFont typeface="Arial"/>
              <a:buNone/>
            </a:pP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Ensure that you store this information securely in a way that meets agency, HUD, and ACHMIS security requirements.</a:t>
            </a:r>
          </a:p>
          <a:p>
            <a:pPr marL="91440" indent="0">
              <a:buFont typeface="Arial"/>
              <a:buNone/>
            </a:pPr>
            <a:endParaRPr lang="en-US" sz="2000">
              <a:solidFill>
                <a:srgbClr val="20374E"/>
              </a:solidFill>
            </a:endParaRPr>
          </a:p>
          <a:p>
            <a:pPr marL="91440" indent="0">
              <a:buFont typeface="Arial"/>
              <a:buNone/>
            </a:pPr>
            <a:endParaRPr lang="en-US" sz="1750">
              <a:solidFill>
                <a:srgbClr val="374151"/>
              </a:solidFill>
            </a:endParaRPr>
          </a:p>
          <a:p>
            <a:pPr marL="91440" indent="0">
              <a:buFont typeface="Arial"/>
              <a:buNone/>
            </a:pPr>
            <a:endParaRPr lang="en-US" sz="2000">
              <a:solidFill>
                <a:srgbClr val="20374E"/>
              </a:solidFill>
            </a:endParaRPr>
          </a:p>
          <a:p>
            <a:pPr marL="285750" indent="-285750"/>
            <a:endParaRPr lang="en-US" sz="2000">
              <a:solidFill>
                <a:srgbClr val="374151"/>
              </a:solidFill>
            </a:endParaRPr>
          </a:p>
          <a:p>
            <a:pPr marL="0" indent="0">
              <a:spcBef>
                <a:spcPts val="0"/>
              </a:spcBef>
              <a:buSzPts val="1920"/>
              <a:buFont typeface="Arial"/>
              <a:buNone/>
            </a:pPr>
            <a:endParaRPr lang="en-US" sz="1800" b="1">
              <a:solidFill>
                <a:srgbClr val="20374E"/>
              </a:solidFill>
            </a:endParaRPr>
          </a:p>
          <a:p>
            <a:pPr marL="305435" indent="-305435">
              <a:spcBef>
                <a:spcPts val="880"/>
              </a:spcBef>
              <a:buSzPts val="1680"/>
            </a:pPr>
            <a:endParaRPr lang="en-US" sz="1400">
              <a:solidFill>
                <a:srgbClr val="20374E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56E0391-4EE4-7F5E-64BD-FC9F83589B38}"/>
              </a:ext>
            </a:extLst>
          </p:cNvPr>
          <p:cNvSpPr/>
          <p:nvPr/>
        </p:nvSpPr>
        <p:spPr>
          <a:xfrm>
            <a:off x="5633589" y="3992358"/>
            <a:ext cx="664307" cy="27353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51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 txBox="1">
            <a:spLocks noGrp="1"/>
          </p:cNvSpPr>
          <p:nvPr>
            <p:ph type="title"/>
          </p:nvPr>
        </p:nvSpPr>
        <p:spPr>
          <a:xfrm>
            <a:off x="810786" y="3283845"/>
            <a:ext cx="3031852" cy="73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4400"/>
              <a:t>Questions?</a:t>
            </a:r>
            <a:endParaRPr sz="4400"/>
          </a:p>
        </p:txBody>
      </p:sp>
      <p:sp>
        <p:nvSpPr>
          <p:cNvPr id="236" name="Google Shape;236;p7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</a:t>
            </a:r>
            <a:r>
              <a:rPr lang="en-US" sz="1100" err="1"/>
              <a:t>Bitfocus</a:t>
            </a:r>
            <a:r>
              <a:rPr lang="en-US" sz="1100"/>
              <a:t>, Inc., All Rights Reserved. </a:t>
            </a:r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18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A5443-2320-C920-8C57-148D64DF2445}"/>
              </a:ext>
            </a:extLst>
          </p:cNvPr>
          <p:cNvSpPr txBox="1"/>
          <p:nvPr/>
        </p:nvSpPr>
        <p:spPr>
          <a:xfrm>
            <a:off x="4867275" y="334327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8" descr="Several hands raised and ready to answer a question">
            <a:extLst>
              <a:ext uri="{FF2B5EF4-FFF2-40B4-BE49-F238E27FC236}">
                <a16:creationId xmlns:a16="http://schemas.microsoft.com/office/drawing/2014/main" id="{2A63E439-A6F7-E60E-37EC-BC10118CB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367" y="1730556"/>
            <a:ext cx="5732280" cy="3826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38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6725" y="1239225"/>
            <a:ext cx="10580400" cy="42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"/>
          <p:cNvSpPr/>
          <p:nvPr/>
        </p:nvSpPr>
        <p:spPr>
          <a:xfrm>
            <a:off x="5228903" y="143394"/>
            <a:ext cx="5735349" cy="6571212"/>
          </a:xfrm>
          <a:prstGeom prst="rect">
            <a:avLst/>
          </a:prstGeom>
          <a:solidFill>
            <a:srgbClr val="23405E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2" name="Google Shape;152;p1"/>
          <p:cNvSpPr txBox="1">
            <a:spLocks noGrp="1"/>
          </p:cNvSpPr>
          <p:nvPr>
            <p:ph type="ctrTitle"/>
          </p:nvPr>
        </p:nvSpPr>
        <p:spPr>
          <a:xfrm>
            <a:off x="5534462" y="3674372"/>
            <a:ext cx="5124232" cy="187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</a:pPr>
            <a:r>
              <a:rPr lang="en-US" sz="3600"/>
              <a:t>2024 Data Standards:</a:t>
            </a:r>
            <a:br>
              <a:rPr lang="en-US" sz="3600"/>
            </a:br>
            <a:r>
              <a:rPr lang="en-US" sz="2800"/>
              <a:t>Updates for Liaisons</a:t>
            </a:r>
            <a:endParaRPr/>
          </a:p>
        </p:txBody>
      </p:sp>
      <p:pic>
        <p:nvPicPr>
          <p:cNvPr id="153" name="Google Shape;153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5812" y="188546"/>
            <a:ext cx="2743200" cy="97657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"/>
          <p:cNvSpPr txBox="1"/>
          <p:nvPr/>
        </p:nvSpPr>
        <p:spPr>
          <a:xfrm>
            <a:off x="173686" y="6395555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Confidential and Proprietary | © Copyright 2023 Bitfocus, Inc., All Rights Reserved.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823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>
            <a:spLocks noGrp="1"/>
          </p:cNvSpPr>
          <p:nvPr>
            <p:ph type="title"/>
          </p:nvPr>
        </p:nvSpPr>
        <p:spPr>
          <a:xfrm>
            <a:off x="581192" y="1050497"/>
            <a:ext cx="11029616" cy="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>
              <a:buSzPts val="4000"/>
            </a:pPr>
            <a:r>
              <a:rPr lang="en-US" b="1"/>
              <a:t>Timeline  </a:t>
            </a:r>
            <a:br>
              <a:rPr lang="en-US"/>
            </a:br>
            <a:r>
              <a:rPr lang="en-US" sz="2800"/>
              <a:t>2024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HMIS Data Standards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 </a:t>
            </a:r>
            <a:endParaRPr lang="en-US"/>
          </a:p>
        </p:txBody>
      </p:sp>
      <p:sp>
        <p:nvSpPr>
          <p:cNvPr id="160" name="Google Shape;160;p2"/>
          <p:cNvSpPr txBox="1">
            <a:spLocks noGrp="1"/>
          </p:cNvSpPr>
          <p:nvPr>
            <p:ph type="ftr" idx="11"/>
          </p:nvPr>
        </p:nvSpPr>
        <p:spPr>
          <a:xfrm>
            <a:off x="581190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161" name="Google Shape;161;p2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pSp>
        <p:nvGrpSpPr>
          <p:cNvPr id="54" name="Google Shape;162;p2">
            <a:extLst>
              <a:ext uri="{FF2B5EF4-FFF2-40B4-BE49-F238E27FC236}">
                <a16:creationId xmlns:a16="http://schemas.microsoft.com/office/drawing/2014/main" id="{7A9BDEE2-0057-B92F-40BE-4098BFBF2DAF}"/>
              </a:ext>
            </a:extLst>
          </p:cNvPr>
          <p:cNvGrpSpPr/>
          <p:nvPr/>
        </p:nvGrpSpPr>
        <p:grpSpPr>
          <a:xfrm>
            <a:off x="583346" y="2872606"/>
            <a:ext cx="11025305" cy="2271369"/>
            <a:chOff x="583346" y="3097987"/>
            <a:chExt cx="11025305" cy="2271369"/>
          </a:xfrm>
        </p:grpSpPr>
        <p:sp>
          <p:nvSpPr>
            <p:cNvPr id="55" name="Google Shape;163;p2">
              <a:extLst>
                <a:ext uri="{FF2B5EF4-FFF2-40B4-BE49-F238E27FC236}">
                  <a16:creationId xmlns:a16="http://schemas.microsoft.com/office/drawing/2014/main" id="{69CFB542-CCD1-8F49-4B83-F6DE6BD14947}"/>
                </a:ext>
              </a:extLst>
            </p:cNvPr>
            <p:cNvSpPr/>
            <p:nvPr/>
          </p:nvSpPr>
          <p:spPr>
            <a:xfrm rot="5400000">
              <a:off x="-176539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4;p2">
              <a:extLst>
                <a:ext uri="{FF2B5EF4-FFF2-40B4-BE49-F238E27FC236}">
                  <a16:creationId xmlns:a16="http://schemas.microsoft.com/office/drawing/2014/main" id="{9CBBEF55-BA6D-26C2-C9AE-C42FBA7F12F7}"/>
                </a:ext>
              </a:extLst>
            </p:cNvPr>
            <p:cNvSpPr/>
            <p:nvPr/>
          </p:nvSpPr>
          <p:spPr>
            <a:xfrm>
              <a:off x="583346" y="4801514"/>
              <a:ext cx="2296938" cy="567842"/>
            </a:xfrm>
            <a:prstGeom prst="homePlate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5;p2">
              <a:extLst>
                <a:ext uri="{FF2B5EF4-FFF2-40B4-BE49-F238E27FC236}">
                  <a16:creationId xmlns:a16="http://schemas.microsoft.com/office/drawing/2014/main" id="{13C2FD29-43C5-D2D3-E9E0-ECAA0844557B}"/>
                </a:ext>
              </a:extLst>
            </p:cNvPr>
            <p:cNvSpPr txBox="1"/>
            <p:nvPr/>
          </p:nvSpPr>
          <p:spPr>
            <a:xfrm>
              <a:off x="583346" y="4801514"/>
              <a:ext cx="2225958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June 2023</a:t>
              </a:r>
              <a:endParaRPr/>
            </a:p>
          </p:txBody>
        </p:sp>
        <p:sp>
          <p:nvSpPr>
            <p:cNvPr id="58" name="Google Shape;166;p2">
              <a:extLst>
                <a:ext uri="{FF2B5EF4-FFF2-40B4-BE49-F238E27FC236}">
                  <a16:creationId xmlns:a16="http://schemas.microsoft.com/office/drawing/2014/main" id="{872987FC-7286-AE87-394A-BB98D66DFB22}"/>
                </a:ext>
              </a:extLst>
            </p:cNvPr>
            <p:cNvSpPr/>
            <p:nvPr/>
          </p:nvSpPr>
          <p:spPr>
            <a:xfrm>
              <a:off x="767101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7;p2">
              <a:extLst>
                <a:ext uri="{FF2B5EF4-FFF2-40B4-BE49-F238E27FC236}">
                  <a16:creationId xmlns:a16="http://schemas.microsoft.com/office/drawing/2014/main" id="{BB22861E-1B6D-76F7-1D60-6709212E29A0}"/>
                </a:ext>
              </a:extLst>
            </p:cNvPr>
            <p:cNvSpPr txBox="1"/>
            <p:nvPr/>
          </p:nvSpPr>
          <p:spPr>
            <a:xfrm>
              <a:off x="799298" y="3240437"/>
              <a:ext cx="1865114" cy="1525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marR="0" lvl="0" indent="-17145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Formal Approval of Implementation Plan (</a:t>
              </a:r>
              <a:r>
                <a:rPr lang="en-US" sz="1100" b="0" i="0" u="none" strike="noStrike" cap="none" err="1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Bitfocus</a:t>
              </a: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)</a:t>
              </a:r>
              <a:endParaRPr lang="en-US"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Mapping</a:t>
              </a:r>
              <a:endParaRPr lang="en-US" sz="11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85"/>
                </a:spcBef>
                <a:buSzPts val="1100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</a:rPr>
                <a:t>Initial Communication to HMIS Users </a:t>
              </a:r>
            </a:p>
          </p:txBody>
        </p:sp>
        <p:sp>
          <p:nvSpPr>
            <p:cNvPr id="60" name="Google Shape;168;p2">
              <a:extLst>
                <a:ext uri="{FF2B5EF4-FFF2-40B4-BE49-F238E27FC236}">
                  <a16:creationId xmlns:a16="http://schemas.microsoft.com/office/drawing/2014/main" id="{22AE38E6-232B-EF83-1403-4AD33CF19C57}"/>
                </a:ext>
              </a:extLst>
            </p:cNvPr>
            <p:cNvSpPr/>
            <p:nvPr/>
          </p:nvSpPr>
          <p:spPr>
            <a:xfrm rot="5400000">
              <a:off x="2005552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9;p2">
              <a:extLst>
                <a:ext uri="{FF2B5EF4-FFF2-40B4-BE49-F238E27FC236}">
                  <a16:creationId xmlns:a16="http://schemas.microsoft.com/office/drawing/2014/main" id="{C31420E4-2C5B-8392-2F03-0846795BB63A}"/>
                </a:ext>
              </a:extLst>
            </p:cNvPr>
            <p:cNvSpPr/>
            <p:nvPr/>
          </p:nvSpPr>
          <p:spPr>
            <a:xfrm>
              <a:off x="2765438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0;p2">
              <a:extLst>
                <a:ext uri="{FF2B5EF4-FFF2-40B4-BE49-F238E27FC236}">
                  <a16:creationId xmlns:a16="http://schemas.microsoft.com/office/drawing/2014/main" id="{0C869B2D-3327-E0C9-47E0-F009EC339C9E}"/>
                </a:ext>
              </a:extLst>
            </p:cNvPr>
            <p:cNvSpPr txBox="1"/>
            <p:nvPr/>
          </p:nvSpPr>
          <p:spPr>
            <a:xfrm>
              <a:off x="2907399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July 2023</a:t>
              </a:r>
              <a:endParaRPr/>
            </a:p>
          </p:txBody>
        </p:sp>
        <p:sp>
          <p:nvSpPr>
            <p:cNvPr id="63" name="Google Shape;171;p2">
              <a:extLst>
                <a:ext uri="{FF2B5EF4-FFF2-40B4-BE49-F238E27FC236}">
                  <a16:creationId xmlns:a16="http://schemas.microsoft.com/office/drawing/2014/main" id="{96F1EE99-DBA4-B763-F9E4-8DC5B6499038}"/>
                </a:ext>
              </a:extLst>
            </p:cNvPr>
            <p:cNvSpPr/>
            <p:nvPr/>
          </p:nvSpPr>
          <p:spPr>
            <a:xfrm>
              <a:off x="2949193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2;p2">
              <a:extLst>
                <a:ext uri="{FF2B5EF4-FFF2-40B4-BE49-F238E27FC236}">
                  <a16:creationId xmlns:a16="http://schemas.microsoft.com/office/drawing/2014/main" id="{13E80814-F190-A0AE-08D8-BB9034BEFCF1}"/>
                </a:ext>
              </a:extLst>
            </p:cNvPr>
            <p:cNvSpPr txBox="1"/>
            <p:nvPr/>
          </p:nvSpPr>
          <p:spPr>
            <a:xfrm>
              <a:off x="2949193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marR="0" lvl="0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Formal Approval of Implementation Plan (Community)</a:t>
              </a:r>
              <a:endParaRPr lang="en-US"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Mapping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" name="Google Shape;173;p2">
              <a:extLst>
                <a:ext uri="{FF2B5EF4-FFF2-40B4-BE49-F238E27FC236}">
                  <a16:creationId xmlns:a16="http://schemas.microsoft.com/office/drawing/2014/main" id="{26D869A3-A1B8-2672-6DF4-66669945275F}"/>
                </a:ext>
              </a:extLst>
            </p:cNvPr>
            <p:cNvSpPr/>
            <p:nvPr/>
          </p:nvSpPr>
          <p:spPr>
            <a:xfrm rot="5400000">
              <a:off x="4187644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4;p2">
              <a:extLst>
                <a:ext uri="{FF2B5EF4-FFF2-40B4-BE49-F238E27FC236}">
                  <a16:creationId xmlns:a16="http://schemas.microsoft.com/office/drawing/2014/main" id="{827F9C60-7603-AD4F-F928-52E66701C8CB}"/>
                </a:ext>
              </a:extLst>
            </p:cNvPr>
            <p:cNvSpPr/>
            <p:nvPr/>
          </p:nvSpPr>
          <p:spPr>
            <a:xfrm>
              <a:off x="4947530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5;p2">
              <a:extLst>
                <a:ext uri="{FF2B5EF4-FFF2-40B4-BE49-F238E27FC236}">
                  <a16:creationId xmlns:a16="http://schemas.microsoft.com/office/drawing/2014/main" id="{D71FA292-4458-DC8F-2AF2-50D8642C43D4}"/>
                </a:ext>
              </a:extLst>
            </p:cNvPr>
            <p:cNvSpPr txBox="1"/>
            <p:nvPr/>
          </p:nvSpPr>
          <p:spPr>
            <a:xfrm>
              <a:off x="5089491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August 2023</a:t>
              </a:r>
              <a:endParaRPr/>
            </a:p>
          </p:txBody>
        </p:sp>
        <p:sp>
          <p:nvSpPr>
            <p:cNvPr id="132" name="Google Shape;176;p2">
              <a:extLst>
                <a:ext uri="{FF2B5EF4-FFF2-40B4-BE49-F238E27FC236}">
                  <a16:creationId xmlns:a16="http://schemas.microsoft.com/office/drawing/2014/main" id="{A5283D72-8720-0023-B90C-6E9580736A20}"/>
                </a:ext>
              </a:extLst>
            </p:cNvPr>
            <p:cNvSpPr/>
            <p:nvPr/>
          </p:nvSpPr>
          <p:spPr>
            <a:xfrm>
              <a:off x="5131285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7;p2">
              <a:extLst>
                <a:ext uri="{FF2B5EF4-FFF2-40B4-BE49-F238E27FC236}">
                  <a16:creationId xmlns:a16="http://schemas.microsoft.com/office/drawing/2014/main" id="{6473AB51-8B40-805B-0702-4EC61DBC1F41}"/>
                </a:ext>
              </a:extLst>
            </p:cNvPr>
            <p:cNvSpPr txBox="1"/>
            <p:nvPr/>
          </p:nvSpPr>
          <p:spPr>
            <a:xfrm>
              <a:off x="5131285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indent="-171450">
                <a:lnSpc>
                  <a:spcPct val="90000"/>
                </a:lnSpc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Updating New HMIS Paper Forms</a:t>
              </a:r>
              <a:endParaRPr lang="en-US" sz="1100">
                <a:solidFill>
                  <a:schemeClr val="dk1"/>
                </a:solidFill>
                <a:latin typeface="Inter"/>
                <a:cs typeface="Inter"/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Report Data Mapping</a:t>
              </a:r>
              <a:endParaRPr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Mapping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" name="Google Shape;178;p2">
              <a:extLst>
                <a:ext uri="{FF2B5EF4-FFF2-40B4-BE49-F238E27FC236}">
                  <a16:creationId xmlns:a16="http://schemas.microsoft.com/office/drawing/2014/main" id="{25BF2C66-57EF-DA9B-05F5-D073C169961D}"/>
                </a:ext>
              </a:extLst>
            </p:cNvPr>
            <p:cNvSpPr/>
            <p:nvPr/>
          </p:nvSpPr>
          <p:spPr>
            <a:xfrm rot="5400000">
              <a:off x="6369735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9;p2">
              <a:extLst>
                <a:ext uri="{FF2B5EF4-FFF2-40B4-BE49-F238E27FC236}">
                  <a16:creationId xmlns:a16="http://schemas.microsoft.com/office/drawing/2014/main" id="{1B3EA283-B05B-CD56-C483-1652565EB61B}"/>
                </a:ext>
              </a:extLst>
            </p:cNvPr>
            <p:cNvSpPr/>
            <p:nvPr/>
          </p:nvSpPr>
          <p:spPr>
            <a:xfrm>
              <a:off x="7129621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0;p2">
              <a:extLst>
                <a:ext uri="{FF2B5EF4-FFF2-40B4-BE49-F238E27FC236}">
                  <a16:creationId xmlns:a16="http://schemas.microsoft.com/office/drawing/2014/main" id="{8C53A288-3D17-BDA3-B777-DA9386FF7580}"/>
                </a:ext>
              </a:extLst>
            </p:cNvPr>
            <p:cNvSpPr txBox="1"/>
            <p:nvPr/>
          </p:nvSpPr>
          <p:spPr>
            <a:xfrm>
              <a:off x="7271582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September 2023</a:t>
              </a:r>
              <a:endParaRPr/>
            </a:p>
          </p:txBody>
        </p:sp>
        <p:sp>
          <p:nvSpPr>
            <p:cNvPr id="137" name="Google Shape;181;p2">
              <a:extLst>
                <a:ext uri="{FF2B5EF4-FFF2-40B4-BE49-F238E27FC236}">
                  <a16:creationId xmlns:a16="http://schemas.microsoft.com/office/drawing/2014/main" id="{C5DC0FB1-616B-EC85-0457-B7AED954C2E4}"/>
                </a:ext>
              </a:extLst>
            </p:cNvPr>
            <p:cNvSpPr/>
            <p:nvPr/>
          </p:nvSpPr>
          <p:spPr>
            <a:xfrm>
              <a:off x="7313377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82;p2">
              <a:extLst>
                <a:ext uri="{FF2B5EF4-FFF2-40B4-BE49-F238E27FC236}">
                  <a16:creationId xmlns:a16="http://schemas.microsoft.com/office/drawing/2014/main" id="{3F72FE51-C382-B1D4-DAC3-BFE1F661B922}"/>
                </a:ext>
              </a:extLst>
            </p:cNvPr>
            <p:cNvSpPr txBox="1"/>
            <p:nvPr/>
          </p:nvSpPr>
          <p:spPr>
            <a:xfrm>
              <a:off x="7313377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indent="-171450">
                <a:lnSpc>
                  <a:spcPct val="90000"/>
                </a:lnSpc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</a:rPr>
                <a:t>Draft of New HMIS Paper Forms Published</a:t>
              </a:r>
              <a:endParaRPr lang="en-US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171450" marR="0" lvl="0" indent="-17145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HMIS Structure Updates Published to HMIS</a:t>
              </a:r>
              <a:endParaRPr lang="en-US"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Community Screen Configurations</a:t>
              </a:r>
              <a:endParaRPr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Updates</a:t>
              </a:r>
              <a:endParaRPr lang="en-US" sz="11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</a:endParaRPr>
            </a:p>
          </p:txBody>
        </p:sp>
        <p:sp>
          <p:nvSpPr>
            <p:cNvPr id="139" name="Google Shape;183;p2">
              <a:extLst>
                <a:ext uri="{FF2B5EF4-FFF2-40B4-BE49-F238E27FC236}">
                  <a16:creationId xmlns:a16="http://schemas.microsoft.com/office/drawing/2014/main" id="{41797BCA-B8EA-7EA5-9FB4-8F61E8C6992B}"/>
                </a:ext>
              </a:extLst>
            </p:cNvPr>
            <p:cNvSpPr/>
            <p:nvPr/>
          </p:nvSpPr>
          <p:spPr>
            <a:xfrm rot="5400000">
              <a:off x="8551827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84;p2">
              <a:extLst>
                <a:ext uri="{FF2B5EF4-FFF2-40B4-BE49-F238E27FC236}">
                  <a16:creationId xmlns:a16="http://schemas.microsoft.com/office/drawing/2014/main" id="{C1C6FECE-279A-4B12-7F77-5DDA5312E99F}"/>
                </a:ext>
              </a:extLst>
            </p:cNvPr>
            <p:cNvSpPr/>
            <p:nvPr/>
          </p:nvSpPr>
          <p:spPr>
            <a:xfrm>
              <a:off x="9311713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85;p2">
              <a:extLst>
                <a:ext uri="{FF2B5EF4-FFF2-40B4-BE49-F238E27FC236}">
                  <a16:creationId xmlns:a16="http://schemas.microsoft.com/office/drawing/2014/main" id="{7191A9CD-A2E7-CB29-BBA7-D43851ABB848}"/>
                </a:ext>
              </a:extLst>
            </p:cNvPr>
            <p:cNvSpPr txBox="1"/>
            <p:nvPr/>
          </p:nvSpPr>
          <p:spPr>
            <a:xfrm>
              <a:off x="9453674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October 2023</a:t>
              </a:r>
              <a:endParaRPr/>
            </a:p>
          </p:txBody>
        </p:sp>
        <p:sp>
          <p:nvSpPr>
            <p:cNvPr id="142" name="Google Shape;186;p2">
              <a:extLst>
                <a:ext uri="{FF2B5EF4-FFF2-40B4-BE49-F238E27FC236}">
                  <a16:creationId xmlns:a16="http://schemas.microsoft.com/office/drawing/2014/main" id="{EF56854A-6CD2-9F2A-FE93-08A2FFC2CC44}"/>
                </a:ext>
              </a:extLst>
            </p:cNvPr>
            <p:cNvSpPr/>
            <p:nvPr/>
          </p:nvSpPr>
          <p:spPr>
            <a:xfrm>
              <a:off x="9495469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87;p2">
              <a:extLst>
                <a:ext uri="{FF2B5EF4-FFF2-40B4-BE49-F238E27FC236}">
                  <a16:creationId xmlns:a16="http://schemas.microsoft.com/office/drawing/2014/main" id="{111CD740-D5E2-70FF-05D2-EF88052DBE1B}"/>
                </a:ext>
              </a:extLst>
            </p:cNvPr>
            <p:cNvSpPr txBox="1"/>
            <p:nvPr/>
          </p:nvSpPr>
          <p:spPr>
            <a:xfrm>
              <a:off x="9495469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marR="0" lvl="0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FY 2024 Go live date in HMIS</a:t>
              </a:r>
              <a:endParaRPr lang="en-US">
                <a:solidFill>
                  <a:schemeClr val="dk1"/>
                </a:solidFill>
              </a:endParaRPr>
            </a:p>
            <a:p>
              <a:pPr marL="171450" indent="-171450">
                <a:lnSpc>
                  <a:spcPct val="90000"/>
                </a:lnSpc>
                <a:spcBef>
                  <a:spcPts val="385"/>
                </a:spcBef>
                <a:buClr>
                  <a:schemeClr val="dk1"/>
                </a:buClr>
                <a:buSzPts val="1100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Sage is updated for 2024 APR, CAPER, and</a:t>
              </a: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 </a:t>
              </a: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 CE APR uploads</a:t>
              </a:r>
              <a:endParaRPr lang="en-US" sz="11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85"/>
                </a:spcBef>
                <a:buSzPts val="1100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</a:rPr>
                <a:t>New Paper Forms Required by Agencies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2604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>
            <a:spLocks noGrp="1"/>
          </p:cNvSpPr>
          <p:nvPr>
            <p:ph type="title"/>
          </p:nvPr>
        </p:nvSpPr>
        <p:spPr>
          <a:xfrm>
            <a:off x="581192" y="1050497"/>
            <a:ext cx="11029616" cy="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>
              <a:buSzPts val="4000"/>
            </a:pPr>
            <a:r>
              <a:rPr lang="en-US" b="1"/>
              <a:t>Timeline  </a:t>
            </a:r>
            <a:br>
              <a:rPr lang="en-US"/>
            </a:br>
            <a:r>
              <a:rPr lang="en-US" sz="2800"/>
              <a:t>2024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HMIS Data Standards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 </a:t>
            </a:r>
            <a:endParaRPr lang="en-US"/>
          </a:p>
        </p:txBody>
      </p:sp>
      <p:sp>
        <p:nvSpPr>
          <p:cNvPr id="160" name="Google Shape;160;p2"/>
          <p:cNvSpPr txBox="1">
            <a:spLocks noGrp="1"/>
          </p:cNvSpPr>
          <p:nvPr>
            <p:ph type="ftr" idx="11"/>
          </p:nvPr>
        </p:nvSpPr>
        <p:spPr>
          <a:xfrm>
            <a:off x="581190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161" name="Google Shape;161;p2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grpSp>
        <p:nvGrpSpPr>
          <p:cNvPr id="54" name="Google Shape;162;p2">
            <a:extLst>
              <a:ext uri="{FF2B5EF4-FFF2-40B4-BE49-F238E27FC236}">
                <a16:creationId xmlns:a16="http://schemas.microsoft.com/office/drawing/2014/main" id="{7A9BDEE2-0057-B92F-40BE-4098BFBF2DAF}"/>
              </a:ext>
            </a:extLst>
          </p:cNvPr>
          <p:cNvGrpSpPr/>
          <p:nvPr/>
        </p:nvGrpSpPr>
        <p:grpSpPr>
          <a:xfrm>
            <a:off x="583346" y="2872606"/>
            <a:ext cx="11025305" cy="2271369"/>
            <a:chOff x="583346" y="3097987"/>
            <a:chExt cx="11025305" cy="2271369"/>
          </a:xfrm>
        </p:grpSpPr>
        <p:sp>
          <p:nvSpPr>
            <p:cNvPr id="55" name="Google Shape;163;p2">
              <a:extLst>
                <a:ext uri="{FF2B5EF4-FFF2-40B4-BE49-F238E27FC236}">
                  <a16:creationId xmlns:a16="http://schemas.microsoft.com/office/drawing/2014/main" id="{69CFB542-CCD1-8F49-4B83-F6DE6BD14947}"/>
                </a:ext>
              </a:extLst>
            </p:cNvPr>
            <p:cNvSpPr/>
            <p:nvPr/>
          </p:nvSpPr>
          <p:spPr>
            <a:xfrm rot="5400000">
              <a:off x="-176539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4;p2">
              <a:extLst>
                <a:ext uri="{FF2B5EF4-FFF2-40B4-BE49-F238E27FC236}">
                  <a16:creationId xmlns:a16="http://schemas.microsoft.com/office/drawing/2014/main" id="{9CBBEF55-BA6D-26C2-C9AE-C42FBA7F12F7}"/>
                </a:ext>
              </a:extLst>
            </p:cNvPr>
            <p:cNvSpPr/>
            <p:nvPr/>
          </p:nvSpPr>
          <p:spPr>
            <a:xfrm>
              <a:off x="583346" y="4801514"/>
              <a:ext cx="2296938" cy="567842"/>
            </a:xfrm>
            <a:prstGeom prst="homePlate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5;p2">
              <a:extLst>
                <a:ext uri="{FF2B5EF4-FFF2-40B4-BE49-F238E27FC236}">
                  <a16:creationId xmlns:a16="http://schemas.microsoft.com/office/drawing/2014/main" id="{13C2FD29-43C5-D2D3-E9E0-ECAA0844557B}"/>
                </a:ext>
              </a:extLst>
            </p:cNvPr>
            <p:cNvSpPr txBox="1"/>
            <p:nvPr/>
          </p:nvSpPr>
          <p:spPr>
            <a:xfrm>
              <a:off x="583346" y="4801514"/>
              <a:ext cx="2225958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June 2023</a:t>
              </a:r>
              <a:endParaRPr/>
            </a:p>
          </p:txBody>
        </p:sp>
        <p:sp>
          <p:nvSpPr>
            <p:cNvPr id="58" name="Google Shape;166;p2">
              <a:extLst>
                <a:ext uri="{FF2B5EF4-FFF2-40B4-BE49-F238E27FC236}">
                  <a16:creationId xmlns:a16="http://schemas.microsoft.com/office/drawing/2014/main" id="{872987FC-7286-AE87-394A-BB98D66DFB22}"/>
                </a:ext>
              </a:extLst>
            </p:cNvPr>
            <p:cNvSpPr/>
            <p:nvPr/>
          </p:nvSpPr>
          <p:spPr>
            <a:xfrm>
              <a:off x="767101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7;p2">
              <a:extLst>
                <a:ext uri="{FF2B5EF4-FFF2-40B4-BE49-F238E27FC236}">
                  <a16:creationId xmlns:a16="http://schemas.microsoft.com/office/drawing/2014/main" id="{BB22861E-1B6D-76F7-1D60-6709212E29A0}"/>
                </a:ext>
              </a:extLst>
            </p:cNvPr>
            <p:cNvSpPr txBox="1"/>
            <p:nvPr/>
          </p:nvSpPr>
          <p:spPr>
            <a:xfrm>
              <a:off x="799298" y="3240437"/>
              <a:ext cx="1865114" cy="1525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marR="0" lvl="0" indent="-17145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Formal Approval of Implementation Plan (</a:t>
              </a:r>
              <a:r>
                <a:rPr lang="en-US" sz="1100" b="0" i="0" u="none" strike="noStrike" cap="none" err="1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Bitfocus</a:t>
              </a: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)</a:t>
              </a:r>
              <a:endParaRPr lang="en-US"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Mapping</a:t>
              </a:r>
              <a:endParaRPr lang="en-US" sz="11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85"/>
                </a:spcBef>
                <a:buSzPts val="1100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</a:rPr>
                <a:t>Initial Communication to HMIS Users </a:t>
              </a:r>
            </a:p>
          </p:txBody>
        </p:sp>
        <p:sp>
          <p:nvSpPr>
            <p:cNvPr id="60" name="Google Shape;168;p2">
              <a:extLst>
                <a:ext uri="{FF2B5EF4-FFF2-40B4-BE49-F238E27FC236}">
                  <a16:creationId xmlns:a16="http://schemas.microsoft.com/office/drawing/2014/main" id="{22AE38E6-232B-EF83-1403-4AD33CF19C57}"/>
                </a:ext>
              </a:extLst>
            </p:cNvPr>
            <p:cNvSpPr/>
            <p:nvPr/>
          </p:nvSpPr>
          <p:spPr>
            <a:xfrm rot="5400000">
              <a:off x="2005552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9;p2">
              <a:extLst>
                <a:ext uri="{FF2B5EF4-FFF2-40B4-BE49-F238E27FC236}">
                  <a16:creationId xmlns:a16="http://schemas.microsoft.com/office/drawing/2014/main" id="{C31420E4-2C5B-8392-2F03-0846795BB63A}"/>
                </a:ext>
              </a:extLst>
            </p:cNvPr>
            <p:cNvSpPr/>
            <p:nvPr/>
          </p:nvSpPr>
          <p:spPr>
            <a:xfrm>
              <a:off x="2765438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0;p2">
              <a:extLst>
                <a:ext uri="{FF2B5EF4-FFF2-40B4-BE49-F238E27FC236}">
                  <a16:creationId xmlns:a16="http://schemas.microsoft.com/office/drawing/2014/main" id="{0C869B2D-3327-E0C9-47E0-F009EC339C9E}"/>
                </a:ext>
              </a:extLst>
            </p:cNvPr>
            <p:cNvSpPr txBox="1"/>
            <p:nvPr/>
          </p:nvSpPr>
          <p:spPr>
            <a:xfrm>
              <a:off x="2907399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July 2023</a:t>
              </a:r>
              <a:endParaRPr/>
            </a:p>
          </p:txBody>
        </p:sp>
        <p:sp>
          <p:nvSpPr>
            <p:cNvPr id="63" name="Google Shape;171;p2">
              <a:extLst>
                <a:ext uri="{FF2B5EF4-FFF2-40B4-BE49-F238E27FC236}">
                  <a16:creationId xmlns:a16="http://schemas.microsoft.com/office/drawing/2014/main" id="{96F1EE99-DBA4-B763-F9E4-8DC5B6499038}"/>
                </a:ext>
              </a:extLst>
            </p:cNvPr>
            <p:cNvSpPr/>
            <p:nvPr/>
          </p:nvSpPr>
          <p:spPr>
            <a:xfrm>
              <a:off x="2949193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2;p2">
              <a:extLst>
                <a:ext uri="{FF2B5EF4-FFF2-40B4-BE49-F238E27FC236}">
                  <a16:creationId xmlns:a16="http://schemas.microsoft.com/office/drawing/2014/main" id="{13E80814-F190-A0AE-08D8-BB9034BEFCF1}"/>
                </a:ext>
              </a:extLst>
            </p:cNvPr>
            <p:cNvSpPr txBox="1"/>
            <p:nvPr/>
          </p:nvSpPr>
          <p:spPr>
            <a:xfrm>
              <a:off x="2949193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marR="0" lvl="0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Formal Approval of Implementation Plan (Community)</a:t>
              </a:r>
              <a:endParaRPr lang="en-US"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Mapping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" name="Google Shape;173;p2">
              <a:extLst>
                <a:ext uri="{FF2B5EF4-FFF2-40B4-BE49-F238E27FC236}">
                  <a16:creationId xmlns:a16="http://schemas.microsoft.com/office/drawing/2014/main" id="{26D869A3-A1B8-2672-6DF4-66669945275F}"/>
                </a:ext>
              </a:extLst>
            </p:cNvPr>
            <p:cNvSpPr/>
            <p:nvPr/>
          </p:nvSpPr>
          <p:spPr>
            <a:xfrm rot="5400000">
              <a:off x="4187644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4;p2">
              <a:extLst>
                <a:ext uri="{FF2B5EF4-FFF2-40B4-BE49-F238E27FC236}">
                  <a16:creationId xmlns:a16="http://schemas.microsoft.com/office/drawing/2014/main" id="{827F9C60-7603-AD4F-F928-52E66701C8CB}"/>
                </a:ext>
              </a:extLst>
            </p:cNvPr>
            <p:cNvSpPr/>
            <p:nvPr/>
          </p:nvSpPr>
          <p:spPr>
            <a:xfrm>
              <a:off x="4947530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5;p2">
              <a:extLst>
                <a:ext uri="{FF2B5EF4-FFF2-40B4-BE49-F238E27FC236}">
                  <a16:creationId xmlns:a16="http://schemas.microsoft.com/office/drawing/2014/main" id="{D71FA292-4458-DC8F-2AF2-50D8642C43D4}"/>
                </a:ext>
              </a:extLst>
            </p:cNvPr>
            <p:cNvSpPr txBox="1"/>
            <p:nvPr/>
          </p:nvSpPr>
          <p:spPr>
            <a:xfrm>
              <a:off x="5089491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August 2023</a:t>
              </a:r>
              <a:endParaRPr/>
            </a:p>
          </p:txBody>
        </p:sp>
        <p:sp>
          <p:nvSpPr>
            <p:cNvPr id="132" name="Google Shape;176;p2">
              <a:extLst>
                <a:ext uri="{FF2B5EF4-FFF2-40B4-BE49-F238E27FC236}">
                  <a16:creationId xmlns:a16="http://schemas.microsoft.com/office/drawing/2014/main" id="{A5283D72-8720-0023-B90C-6E9580736A20}"/>
                </a:ext>
              </a:extLst>
            </p:cNvPr>
            <p:cNvSpPr/>
            <p:nvPr/>
          </p:nvSpPr>
          <p:spPr>
            <a:xfrm>
              <a:off x="5131285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7;p2">
              <a:extLst>
                <a:ext uri="{FF2B5EF4-FFF2-40B4-BE49-F238E27FC236}">
                  <a16:creationId xmlns:a16="http://schemas.microsoft.com/office/drawing/2014/main" id="{6473AB51-8B40-805B-0702-4EC61DBC1F41}"/>
                </a:ext>
              </a:extLst>
            </p:cNvPr>
            <p:cNvSpPr txBox="1"/>
            <p:nvPr/>
          </p:nvSpPr>
          <p:spPr>
            <a:xfrm>
              <a:off x="5131285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indent="-171450">
                <a:lnSpc>
                  <a:spcPct val="90000"/>
                </a:lnSpc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Updating New HMIS Paper Forms</a:t>
              </a:r>
              <a:endParaRPr lang="en-US" sz="1100">
                <a:solidFill>
                  <a:schemeClr val="dk1"/>
                </a:solidFill>
                <a:latin typeface="Inter"/>
                <a:cs typeface="Inter"/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Report Data Mapping</a:t>
              </a:r>
              <a:endParaRPr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Mapping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" name="Google Shape;178;p2">
              <a:extLst>
                <a:ext uri="{FF2B5EF4-FFF2-40B4-BE49-F238E27FC236}">
                  <a16:creationId xmlns:a16="http://schemas.microsoft.com/office/drawing/2014/main" id="{25BF2C66-57EF-DA9B-05F5-D073C169961D}"/>
                </a:ext>
              </a:extLst>
            </p:cNvPr>
            <p:cNvSpPr/>
            <p:nvPr/>
          </p:nvSpPr>
          <p:spPr>
            <a:xfrm rot="5400000">
              <a:off x="6369735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9;p2">
              <a:extLst>
                <a:ext uri="{FF2B5EF4-FFF2-40B4-BE49-F238E27FC236}">
                  <a16:creationId xmlns:a16="http://schemas.microsoft.com/office/drawing/2014/main" id="{1B3EA283-B05B-CD56-C483-1652565EB61B}"/>
                </a:ext>
              </a:extLst>
            </p:cNvPr>
            <p:cNvSpPr/>
            <p:nvPr/>
          </p:nvSpPr>
          <p:spPr>
            <a:xfrm>
              <a:off x="7129621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0;p2">
              <a:extLst>
                <a:ext uri="{FF2B5EF4-FFF2-40B4-BE49-F238E27FC236}">
                  <a16:creationId xmlns:a16="http://schemas.microsoft.com/office/drawing/2014/main" id="{8C53A288-3D17-BDA3-B777-DA9386FF7580}"/>
                </a:ext>
              </a:extLst>
            </p:cNvPr>
            <p:cNvSpPr txBox="1"/>
            <p:nvPr/>
          </p:nvSpPr>
          <p:spPr>
            <a:xfrm>
              <a:off x="7271582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September 2023</a:t>
              </a:r>
              <a:endParaRPr/>
            </a:p>
          </p:txBody>
        </p:sp>
        <p:sp>
          <p:nvSpPr>
            <p:cNvPr id="137" name="Google Shape;181;p2">
              <a:extLst>
                <a:ext uri="{FF2B5EF4-FFF2-40B4-BE49-F238E27FC236}">
                  <a16:creationId xmlns:a16="http://schemas.microsoft.com/office/drawing/2014/main" id="{C5DC0FB1-616B-EC85-0457-B7AED954C2E4}"/>
                </a:ext>
              </a:extLst>
            </p:cNvPr>
            <p:cNvSpPr/>
            <p:nvPr/>
          </p:nvSpPr>
          <p:spPr>
            <a:xfrm>
              <a:off x="7313377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82;p2">
              <a:extLst>
                <a:ext uri="{FF2B5EF4-FFF2-40B4-BE49-F238E27FC236}">
                  <a16:creationId xmlns:a16="http://schemas.microsoft.com/office/drawing/2014/main" id="{3F72FE51-C382-B1D4-DAC3-BFE1F661B922}"/>
                </a:ext>
              </a:extLst>
            </p:cNvPr>
            <p:cNvSpPr txBox="1"/>
            <p:nvPr/>
          </p:nvSpPr>
          <p:spPr>
            <a:xfrm>
              <a:off x="7313377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indent="-171450">
                <a:lnSpc>
                  <a:spcPct val="90000"/>
                </a:lnSpc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</a:rPr>
                <a:t>Draft of New HMIS Paper Forms Published</a:t>
              </a:r>
              <a:endParaRPr lang="en-US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171450" marR="0" lvl="0" indent="-17145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HMIS Structure Updates Published to HMIS</a:t>
              </a:r>
              <a:endParaRPr lang="en-US"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Community Screen Configurations</a:t>
              </a:r>
              <a:endParaRPr>
                <a:solidFill>
                  <a:schemeClr val="dk1"/>
                </a:solidFill>
              </a:endParaRPr>
            </a:p>
            <a:p>
              <a:pPr marL="171450" marR="0" lvl="0" indent="-1714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Program Structure Updates</a:t>
              </a:r>
              <a:endParaRPr lang="en-US" sz="11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</a:endParaRPr>
            </a:p>
          </p:txBody>
        </p:sp>
        <p:sp>
          <p:nvSpPr>
            <p:cNvPr id="139" name="Google Shape;183;p2">
              <a:extLst>
                <a:ext uri="{FF2B5EF4-FFF2-40B4-BE49-F238E27FC236}">
                  <a16:creationId xmlns:a16="http://schemas.microsoft.com/office/drawing/2014/main" id="{41797BCA-B8EA-7EA5-9FB4-8F61E8C6992B}"/>
                </a:ext>
              </a:extLst>
            </p:cNvPr>
            <p:cNvSpPr/>
            <p:nvPr/>
          </p:nvSpPr>
          <p:spPr>
            <a:xfrm rot="5400000">
              <a:off x="8551827" y="3857873"/>
              <a:ext cx="1703527" cy="183755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rgbClr val="F3F2F2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84;p2">
              <a:extLst>
                <a:ext uri="{FF2B5EF4-FFF2-40B4-BE49-F238E27FC236}">
                  <a16:creationId xmlns:a16="http://schemas.microsoft.com/office/drawing/2014/main" id="{C1C6FECE-279A-4B12-7F77-5DDA5312E99F}"/>
                </a:ext>
              </a:extLst>
            </p:cNvPr>
            <p:cNvSpPr/>
            <p:nvPr/>
          </p:nvSpPr>
          <p:spPr>
            <a:xfrm>
              <a:off x="9311713" y="4801514"/>
              <a:ext cx="2296938" cy="567842"/>
            </a:xfrm>
            <a:prstGeom prst="chevron">
              <a:avLst>
                <a:gd name="adj" fmla="val 25000"/>
              </a:avLst>
            </a:prstGeom>
            <a:solidFill>
              <a:srgbClr val="A30418"/>
            </a:solidFill>
            <a:ln w="22225" cap="rnd" cmpd="sng">
              <a:solidFill>
                <a:srgbClr val="A304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85;p2">
              <a:extLst>
                <a:ext uri="{FF2B5EF4-FFF2-40B4-BE49-F238E27FC236}">
                  <a16:creationId xmlns:a16="http://schemas.microsoft.com/office/drawing/2014/main" id="{7191A9CD-A2E7-CB29-BBA7-D43851ABB848}"/>
                </a:ext>
              </a:extLst>
            </p:cNvPr>
            <p:cNvSpPr txBox="1"/>
            <p:nvPr/>
          </p:nvSpPr>
          <p:spPr>
            <a:xfrm>
              <a:off x="9453674" y="4801514"/>
              <a:ext cx="2013017" cy="567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177800" rIns="88900" bIns="177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October 2023</a:t>
              </a:r>
              <a:endParaRPr/>
            </a:p>
          </p:txBody>
        </p:sp>
        <p:sp>
          <p:nvSpPr>
            <p:cNvPr id="142" name="Google Shape;186;p2">
              <a:extLst>
                <a:ext uri="{FF2B5EF4-FFF2-40B4-BE49-F238E27FC236}">
                  <a16:creationId xmlns:a16="http://schemas.microsoft.com/office/drawing/2014/main" id="{EF56854A-6CD2-9F2A-FE93-08A2FFC2CC44}"/>
                </a:ext>
              </a:extLst>
            </p:cNvPr>
            <p:cNvSpPr/>
            <p:nvPr/>
          </p:nvSpPr>
          <p:spPr>
            <a:xfrm>
              <a:off x="9495469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87;p2">
              <a:extLst>
                <a:ext uri="{FF2B5EF4-FFF2-40B4-BE49-F238E27FC236}">
                  <a16:creationId xmlns:a16="http://schemas.microsoft.com/office/drawing/2014/main" id="{111CD740-D5E2-70FF-05D2-EF88052DBE1B}"/>
                </a:ext>
              </a:extLst>
            </p:cNvPr>
            <p:cNvSpPr txBox="1"/>
            <p:nvPr/>
          </p:nvSpPr>
          <p:spPr>
            <a:xfrm>
              <a:off x="9495469" y="3208240"/>
              <a:ext cx="1865114" cy="106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marR="0" lvl="0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FY 2024 Go live date in HMIS</a:t>
              </a:r>
              <a:endParaRPr lang="en-US">
                <a:solidFill>
                  <a:schemeClr val="dk1"/>
                </a:solidFill>
              </a:endParaRPr>
            </a:p>
            <a:p>
              <a:pPr marL="171450" indent="-171450">
                <a:lnSpc>
                  <a:spcPct val="90000"/>
                </a:lnSpc>
                <a:spcBef>
                  <a:spcPts val="385"/>
                </a:spcBef>
                <a:buClr>
                  <a:schemeClr val="dk1"/>
                </a:buClr>
                <a:buSzPts val="1100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Sage is updated for 2024 APR, CAPER, and</a:t>
              </a: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 </a:t>
              </a:r>
              <a:r>
                <a:rPr lang="en-US" sz="1100" b="0" i="0" u="none" strike="noStrike" cap="non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 CE APR uploads</a:t>
              </a:r>
              <a:endParaRPr lang="en-US" sz="11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85"/>
                </a:spcBef>
                <a:buSzPts val="1100"/>
                <a:buChar char="•"/>
              </a:pPr>
              <a:r>
                <a:rPr lang="en-US" sz="1100">
                  <a:solidFill>
                    <a:schemeClr val="dk1"/>
                  </a:solidFill>
                  <a:latin typeface="Inter"/>
                  <a:ea typeface="Inter"/>
                  <a:cs typeface="Inter"/>
                </a:rPr>
                <a:t>New Paper Forms Required by Agencies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9005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"/>
          <p:cNvSpPr txBox="1">
            <a:spLocks noGrp="1"/>
          </p:cNvSpPr>
          <p:nvPr>
            <p:ph type="title"/>
          </p:nvPr>
        </p:nvSpPr>
        <p:spPr>
          <a:xfrm>
            <a:off x="767857" y="836858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FY 2024 HMIS</a:t>
            </a:r>
            <a:br>
              <a:rPr lang="en-US"/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Data Standards</a:t>
            </a:r>
            <a:endParaRPr/>
          </a:p>
        </p:txBody>
      </p:sp>
      <p:sp>
        <p:nvSpPr>
          <p:cNvPr id="193" name="Google Shape;193;p3"/>
          <p:cNvSpPr txBox="1">
            <a:spLocks noGrp="1"/>
          </p:cNvSpPr>
          <p:nvPr>
            <p:ph type="body" idx="1"/>
          </p:nvPr>
        </p:nvSpPr>
        <p:spPr>
          <a:xfrm>
            <a:off x="4413603" y="1179829"/>
            <a:ext cx="7138316" cy="465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5435" indent="-305435">
              <a:spcBef>
                <a:spcPts val="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Language Updates</a:t>
            </a:r>
            <a:endParaRPr lang="en-US" b="1">
              <a:solidFill>
                <a:schemeClr val="tx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Changes to Existing Data Elements</a:t>
            </a:r>
            <a:endParaRPr lang="en-US" b="1">
              <a:solidFill>
                <a:schemeClr val="tx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Changes/Updates by Funding Type</a:t>
            </a:r>
            <a:endParaRPr lang="en-US" b="1">
              <a:solidFill>
                <a:schemeClr val="tx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Changes/Updates by Project Type</a:t>
            </a: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Coordinated Entry </a:t>
            </a: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Data Elements Retiring</a:t>
            </a:r>
            <a:endParaRPr sz="2400" b="1">
              <a:solidFill>
                <a:schemeClr val="tx1"/>
              </a:solidFill>
            </a:endParaRPr>
          </a:p>
          <a:p>
            <a:pPr marL="306000" lvl="0" indent="-1536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body" idx="2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1800">
                <a:latin typeface="Inter"/>
                <a:ea typeface="Inter"/>
                <a:cs typeface="Inter"/>
                <a:sym typeface="Inter"/>
              </a:rPr>
              <a:t>Brief Overview of Anticipated Changes </a:t>
            </a:r>
          </a:p>
          <a:p>
            <a:pPr marL="0" indent="0">
              <a:spcBef>
                <a:spcPts val="0"/>
              </a:spcBef>
            </a:pPr>
            <a:endParaRPr lang="en-US" sz="1800"/>
          </a:p>
          <a:p>
            <a:pPr marL="0" indent="0">
              <a:spcBef>
                <a:spcPts val="0"/>
              </a:spcBef>
            </a:pPr>
            <a:r>
              <a:rPr lang="en-US" sz="1400">
                <a:solidFill>
                  <a:schemeClr val="bg1"/>
                </a:solidFill>
              </a:rPr>
              <a:t>HUD has announced updates to the 2024 HMIS data standards, effective October 1, 2023. Changes include field modifications, retirements, and new additions.</a:t>
            </a:r>
          </a:p>
          <a:p>
            <a:pPr marL="0" indent="0">
              <a:spcBef>
                <a:spcPts val="0"/>
              </a:spcBef>
            </a:pPr>
            <a:endParaRPr lang="en-US" sz="140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</a:pPr>
            <a:endParaRPr lang="en-US" sz="120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en-US" sz="1200">
                <a:solidFill>
                  <a:schemeClr val="bg1"/>
                </a:solidFill>
              </a:rPr>
              <a:t>Note: Not all changes are captured in this presentation. </a:t>
            </a:r>
          </a:p>
        </p:txBody>
      </p:sp>
      <p:sp>
        <p:nvSpPr>
          <p:cNvPr id="195" name="Google Shape;195;p3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196" name="Google Shape;196;p3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153133-403C-07D5-08C7-6AA4241D8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707" y="2550223"/>
            <a:ext cx="1926423" cy="1926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62424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Language Changes</a:t>
            </a:r>
            <a:endParaRPr lang="en-US"/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2137312"/>
            <a:ext cx="9391455" cy="436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Domestic Violence Victims</a:t>
            </a:r>
            <a:r>
              <a:rPr lang="en-US" sz="2000">
                <a:solidFill>
                  <a:srgbClr val="374151"/>
                </a:solidFill>
              </a:rPr>
              <a:t>" will be changed to "</a:t>
            </a:r>
            <a:r>
              <a:rPr lang="en-US" sz="2000" b="1">
                <a:solidFill>
                  <a:srgbClr val="374151"/>
                </a:solidFill>
              </a:rPr>
              <a:t>Domestic Violence Survivors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lang="en-US"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Client Refused</a:t>
            </a:r>
            <a:r>
              <a:rPr lang="en-US" sz="2000">
                <a:solidFill>
                  <a:srgbClr val="374151"/>
                </a:solidFill>
              </a:rPr>
              <a:t>" will now be "</a:t>
            </a:r>
            <a:r>
              <a:rPr lang="en-US" sz="2000" b="1">
                <a:solidFill>
                  <a:srgbClr val="374151"/>
                </a:solidFill>
              </a:rPr>
              <a:t>Client prefers </a:t>
            </a:r>
            <a:r>
              <a:rPr lang="en-US" sz="2000" b="1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not </a:t>
            </a:r>
            <a:r>
              <a:rPr lang="en-US" sz="2000" b="1">
                <a:solidFill>
                  <a:srgbClr val="374151"/>
                </a:solidFill>
              </a:rPr>
              <a:t>to answer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Veteran's Administration (VA) Medical Services</a:t>
            </a:r>
            <a:r>
              <a:rPr lang="en-US" sz="2000">
                <a:solidFill>
                  <a:srgbClr val="374151"/>
                </a:solidFill>
              </a:rPr>
              <a:t>" will be "</a:t>
            </a:r>
            <a:r>
              <a:rPr lang="en-US" sz="2000" b="1">
                <a:solidFill>
                  <a:srgbClr val="374151"/>
                </a:solidFill>
              </a:rPr>
              <a:t>Veteran's Health Administration (VHA)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Approximate date homelessness started</a:t>
            </a:r>
            <a:r>
              <a:rPr lang="en-US" sz="2000">
                <a:solidFill>
                  <a:srgbClr val="374151"/>
                </a:solidFill>
              </a:rPr>
              <a:t>" will become "</a:t>
            </a:r>
            <a:r>
              <a:rPr lang="en-US" sz="2000" b="1">
                <a:solidFill>
                  <a:srgbClr val="374151"/>
                </a:solidFill>
              </a:rPr>
              <a:t>Approximate date this episode of homelessness started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lang="en-US"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Client location</a:t>
            </a:r>
            <a:r>
              <a:rPr lang="en-US" sz="2000">
                <a:solidFill>
                  <a:srgbClr val="374151"/>
                </a:solidFill>
              </a:rPr>
              <a:t>" will be "</a:t>
            </a:r>
            <a:r>
              <a:rPr lang="en-US" sz="2000" b="1">
                <a:solidFill>
                  <a:srgbClr val="374151"/>
                </a:solidFill>
              </a:rPr>
              <a:t>Enrollment CoC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lang="en-US" sz="2000"/>
          </a:p>
          <a:p>
            <a:pPr marL="0" indent="0">
              <a:spcBef>
                <a:spcPts val="0"/>
              </a:spcBef>
              <a:buSzPts val="1920"/>
              <a:buNone/>
            </a:pPr>
            <a:endParaRPr lang="en-US" sz="1800" b="1"/>
          </a:p>
          <a:p>
            <a:pPr marL="305435" indent="-305435">
              <a:spcBef>
                <a:spcPts val="880"/>
              </a:spcBef>
              <a:buSzPts val="1680"/>
            </a:pPr>
            <a:endParaRPr lang="en-US" sz="14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2" name="Graphic 2" descr="Speech with solid fill">
            <a:extLst>
              <a:ext uri="{FF2B5EF4-FFF2-40B4-BE49-F238E27FC236}">
                <a16:creationId xmlns:a16="http://schemas.microsoft.com/office/drawing/2014/main" id="{8F935AF6-E117-D6A2-02CE-73CBBDE44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5687" y="676155"/>
            <a:ext cx="1280931" cy="130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93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Changes to Existing Data Elements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16306" y="2102676"/>
            <a:ext cx="11354182" cy="414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Veteran Status</a:t>
            </a:r>
          </a:p>
          <a:p>
            <a:pPr marL="434340" indent="-342900"/>
            <a:r>
              <a:rPr lang="en-US" sz="1800"/>
              <a:t>The specific definition will be removed from the Data Standards Manual.</a:t>
            </a:r>
          </a:p>
          <a:p>
            <a:pPr marL="434340" indent="-342900"/>
            <a:r>
              <a:rPr lang="en-US" sz="1800"/>
              <a:t>Referring to the VA Data Guide for the current legal definition is required.</a:t>
            </a:r>
          </a:p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Name</a:t>
            </a:r>
          </a:p>
          <a:p>
            <a:r>
              <a:rPr lang="en-US" sz="1800"/>
              <a:t>The client may provide their </a:t>
            </a:r>
            <a:r>
              <a:rPr lang="en-US" sz="1800" b="1"/>
              <a:t>Preferred Name</a:t>
            </a:r>
            <a:r>
              <a:rPr lang="en-US" sz="1800"/>
              <a:t>. “Legal name” is not required unless required by the funder.</a:t>
            </a:r>
          </a:p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 Race and Ethnicity</a:t>
            </a:r>
          </a:p>
          <a:p>
            <a:pPr marL="434340" indent="-342900"/>
            <a:r>
              <a:rPr lang="en-US" sz="1800"/>
              <a:t>Combine</a:t>
            </a:r>
            <a:r>
              <a:rPr lang="en-US" sz="1800" b="1"/>
              <a:t> Race</a:t>
            </a:r>
            <a:r>
              <a:rPr lang="en-US" sz="1800"/>
              <a:t> and </a:t>
            </a:r>
            <a:r>
              <a:rPr lang="en-US" sz="1800" b="1"/>
              <a:t>Ethnicity</a:t>
            </a:r>
            <a:r>
              <a:rPr lang="en-US" sz="1800"/>
              <a:t> into a single data element. (Eliminate 3.05 data element) </a:t>
            </a:r>
          </a:p>
          <a:p>
            <a:pPr marL="434340" indent="-342900"/>
            <a:r>
              <a:rPr lang="en-US" sz="1800"/>
              <a:t>New response options will include:</a:t>
            </a:r>
          </a:p>
          <a:p>
            <a:pPr lvl="1"/>
            <a:r>
              <a:rPr lang="en-US" sz="1600" b="1"/>
              <a:t>Hispanic/Latina/e/o</a:t>
            </a:r>
          </a:p>
          <a:p>
            <a:pPr lvl="1"/>
            <a:r>
              <a:rPr lang="en-US" sz="1600" b="1"/>
              <a:t>Middle Eastern or North African</a:t>
            </a:r>
          </a:p>
          <a:p>
            <a:pPr lvl="1"/>
            <a:r>
              <a:rPr lang="en-US" sz="1600" b="1"/>
              <a:t>Additional Race and Ethnicity Detail (If Additional Race and Ethnicity, please specify)</a:t>
            </a:r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2" name="Graphic 2" descr="Research with solid fill">
            <a:extLst>
              <a:ext uri="{FF2B5EF4-FFF2-40B4-BE49-F238E27FC236}">
                <a16:creationId xmlns:a16="http://schemas.microsoft.com/office/drawing/2014/main" id="{2831542C-F272-C5B8-0C3B-F026C406E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68527" y="8012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08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Changes to Existing Data Elements cont.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1906403"/>
            <a:ext cx="11881370" cy="436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chemeClr val="accent1"/>
                </a:solidFill>
              </a:rPr>
              <a:t>Gender (Element 3.06)</a:t>
            </a:r>
          </a:p>
          <a:p>
            <a:pPr marL="285750" indent="-285750"/>
            <a:r>
              <a:rPr lang="en-US" sz="1400">
                <a:solidFill>
                  <a:schemeClr val="accent5"/>
                </a:solidFill>
              </a:rPr>
              <a:t>Updated response options will include:</a:t>
            </a:r>
          </a:p>
          <a:p>
            <a:pPr lvl="1"/>
            <a:r>
              <a:rPr lang="en-US" sz="1400">
                <a:solidFill>
                  <a:schemeClr val="accent5"/>
                </a:solidFill>
              </a:rPr>
              <a:t>"Female"              </a:t>
            </a:r>
            <a:r>
              <a:rPr lang="en-US" sz="1400" b="1">
                <a:solidFill>
                  <a:schemeClr val="accent5"/>
                </a:solidFill>
              </a:rPr>
              <a:t>Woman (Girl, if child)</a:t>
            </a:r>
          </a:p>
          <a:p>
            <a:pPr lvl="1"/>
            <a:r>
              <a:rPr lang="en-US" sz="1400">
                <a:solidFill>
                  <a:schemeClr val="accent5"/>
                </a:solidFill>
              </a:rPr>
              <a:t>"Male"                   </a:t>
            </a:r>
            <a:r>
              <a:rPr lang="en-US" sz="1400" b="1">
                <a:solidFill>
                  <a:schemeClr val="accent5"/>
                </a:solidFill>
              </a:rPr>
              <a:t>Man (Boy, if child)</a:t>
            </a:r>
          </a:p>
          <a:p>
            <a:pPr lvl="1"/>
            <a:r>
              <a:rPr lang="en-US" sz="1400"/>
              <a:t>"Gender other than"   </a:t>
            </a:r>
            <a:r>
              <a:rPr lang="en-US" sz="1400" b="1"/>
              <a:t>          Non-Binary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Culturally Specific Identity (Two-Spirit)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Transgender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Questioning 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Different Identity (If Different Identity, please specify via text box)</a:t>
            </a:r>
          </a:p>
          <a:p>
            <a:pPr marL="0" indent="0">
              <a:buNone/>
            </a:pPr>
            <a:r>
              <a:rPr lang="en-US" sz="1600" b="1">
                <a:solidFill>
                  <a:schemeClr val="accent1"/>
                </a:solidFill>
              </a:rPr>
              <a:t>Living Situation</a:t>
            </a:r>
          </a:p>
          <a:p>
            <a:pPr marL="285750" indent="-285750"/>
            <a:r>
              <a:rPr lang="en-US" sz="1400">
                <a:solidFill>
                  <a:schemeClr val="accent5"/>
                </a:solidFill>
              </a:rPr>
              <a:t>The response option 'Rental by client with housing subsidy' will be expanded to include the following options once selected: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Family Unification Program Voucher (FUP)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Foster Youth to Independence Initiative (FYI)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Permanent Supportive Housing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Other permanent housing dedicated to formerly homeless persons</a:t>
            </a:r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8F6E29D-0EEF-71F6-8633-5EC1565F1463}"/>
              </a:ext>
            </a:extLst>
          </p:cNvPr>
          <p:cNvCxnSpPr/>
          <p:nvPr/>
        </p:nvCxnSpPr>
        <p:spPr>
          <a:xfrm>
            <a:off x="2167033" y="2708692"/>
            <a:ext cx="267855" cy="23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2AAE963-9C7D-764E-CD00-4EA28BD1A3EC}"/>
              </a:ext>
            </a:extLst>
          </p:cNvPr>
          <p:cNvCxnSpPr>
            <a:cxnSpLocks/>
          </p:cNvCxnSpPr>
          <p:nvPr/>
        </p:nvCxnSpPr>
        <p:spPr>
          <a:xfrm>
            <a:off x="2167033" y="2983262"/>
            <a:ext cx="267855" cy="23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2" descr="Research with solid fill">
            <a:extLst>
              <a:ext uri="{FF2B5EF4-FFF2-40B4-BE49-F238E27FC236}">
                <a16:creationId xmlns:a16="http://schemas.microsoft.com/office/drawing/2014/main" id="{8E1E7DBC-8F9C-A883-99E5-121D6C276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0164" y="801254"/>
            <a:ext cx="914400" cy="9144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937F36-D8AA-7F2E-F5E7-8023B1950BFD}"/>
              </a:ext>
            </a:extLst>
          </p:cNvPr>
          <p:cNvCxnSpPr>
            <a:cxnSpLocks/>
          </p:cNvCxnSpPr>
          <p:nvPr/>
        </p:nvCxnSpPr>
        <p:spPr>
          <a:xfrm>
            <a:off x="2971961" y="3262304"/>
            <a:ext cx="267855" cy="23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90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Changes/Updates by Funding Type</a:t>
            </a:r>
          </a:p>
          <a:p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2056494"/>
            <a:ext cx="11348409" cy="370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Social Security Number</a:t>
            </a:r>
          </a:p>
          <a:p>
            <a:r>
              <a:rPr lang="en-US" sz="1800" b="1">
                <a:solidFill>
                  <a:srgbClr val="374151"/>
                </a:solidFill>
              </a:rPr>
              <a:t>CoC, ESG, and </a:t>
            </a:r>
            <a:r>
              <a:rPr lang="en-US" sz="1800" b="1"/>
              <a:t>SAMHSA PATH</a:t>
            </a:r>
            <a:r>
              <a:rPr lang="en-US" sz="1800"/>
              <a:t> f</a:t>
            </a:r>
            <a:r>
              <a:rPr lang="en-US" sz="1800">
                <a:solidFill>
                  <a:srgbClr val="374151"/>
                </a:solidFill>
              </a:rPr>
              <a:t>unded projects will only need to enter the last four digits of the SSN.</a:t>
            </a:r>
          </a:p>
          <a:p>
            <a:r>
              <a:rPr lang="en-US" sz="1800">
                <a:solidFill>
                  <a:srgbClr val="374151"/>
                </a:solidFill>
              </a:rPr>
              <a:t>Other funding types will continue to require the full SSN.</a:t>
            </a:r>
            <a:endParaRPr lang="en-US" sz="1800"/>
          </a:p>
          <a:p>
            <a:pPr marL="0" indent="0">
              <a:buNone/>
            </a:pPr>
            <a:endParaRPr lang="en-US" sz="180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Translation Assistance Needed</a:t>
            </a:r>
          </a:p>
          <a:p>
            <a:r>
              <a:rPr lang="en-US" sz="1800" b="1">
                <a:solidFill>
                  <a:srgbClr val="374151"/>
                </a:solidFill>
              </a:rPr>
              <a:t>CoC, ESG, and </a:t>
            </a:r>
            <a:r>
              <a:rPr lang="en-US" sz="1800" b="1"/>
              <a:t>SAMHSA PATH </a:t>
            </a:r>
            <a:r>
              <a:rPr lang="en-US" sz="1800">
                <a:solidFill>
                  <a:srgbClr val="374151"/>
                </a:solidFill>
              </a:rPr>
              <a:t>funded projects must answer this NEW data element.</a:t>
            </a:r>
            <a:endParaRPr lang="en-US" sz="1800">
              <a:solidFill>
                <a:schemeClr val="accent5"/>
              </a:solidFill>
            </a:endParaRPr>
          </a:p>
          <a:p>
            <a:r>
              <a:rPr lang="en-US" sz="1800">
                <a:solidFill>
                  <a:srgbClr val="374151"/>
                </a:solidFill>
              </a:rPr>
              <a:t>This information will help provide translation assistance to those in need.</a:t>
            </a:r>
          </a:p>
          <a:p>
            <a:endParaRPr lang="en-US" sz="1800" b="1">
              <a:solidFill>
                <a:schemeClr val="accent5"/>
              </a:solidFill>
            </a:endParaRPr>
          </a:p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Sexual Orientation</a:t>
            </a:r>
          </a:p>
          <a:p>
            <a:pPr marL="285750" indent="-285750"/>
            <a:r>
              <a:rPr lang="en-US" sz="1800" b="1">
                <a:solidFill>
                  <a:srgbClr val="374151"/>
                </a:solidFill>
              </a:rPr>
              <a:t>CoC PSH </a:t>
            </a:r>
            <a:r>
              <a:rPr lang="en-US" sz="1800">
                <a:solidFill>
                  <a:srgbClr val="374151"/>
                </a:solidFill>
              </a:rPr>
              <a:t>funded projects will be required to answer this data element.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Collecting this data will enhance our understanding and support for individuals in the system.</a:t>
            </a:r>
            <a:endParaRPr lang="en-US" sz="1800"/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 lang="en-US" sz="1200">
              <a:solidFill>
                <a:srgbClr val="374151"/>
              </a:solidFill>
            </a:endParaRPr>
          </a:p>
          <a:p>
            <a:pPr marL="0" indent="0">
              <a:buNone/>
            </a:pPr>
            <a:endParaRPr lang="en-US" sz="1800"/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6" name="Graphic 6" descr="Transfer with solid fill">
            <a:extLst>
              <a:ext uri="{FF2B5EF4-FFF2-40B4-BE49-F238E27FC236}">
                <a16:creationId xmlns:a16="http://schemas.microsoft.com/office/drawing/2014/main" id="{6D74A62C-655C-3392-5299-A314C33E9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5982" y="8012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46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Changes/Updates by Project Type</a:t>
            </a:r>
          </a:p>
          <a:p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2056494"/>
            <a:ext cx="11348409" cy="370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-US" sz="2000" b="1" u="sng">
                <a:solidFill>
                  <a:schemeClr val="accent1"/>
                </a:solidFill>
              </a:rPr>
              <a:t>RHY (Runaway and Homeless Youth)</a:t>
            </a:r>
            <a:endParaRPr lang="en-US" sz="2000" u="sng">
              <a:solidFill>
                <a:schemeClr val="accent1"/>
              </a:solidFill>
            </a:endParaRPr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Youth</a:t>
            </a:r>
            <a:r>
              <a:rPr lang="en-US" sz="1800">
                <a:solidFill>
                  <a:srgbClr val="374151"/>
                </a:solidFill>
              </a:rPr>
              <a:t>' will now be referred to as '</a:t>
            </a:r>
            <a:r>
              <a:rPr lang="en-US" sz="1800" b="1">
                <a:solidFill>
                  <a:srgbClr val="374151"/>
                </a:solidFill>
              </a:rPr>
              <a:t>client</a:t>
            </a:r>
            <a:r>
              <a:rPr lang="en-US" sz="1800">
                <a:solidFill>
                  <a:srgbClr val="374151"/>
                </a:solidFill>
              </a:rPr>
              <a:t>' for clearer terminology.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Post-natal care for mother'</a:t>
            </a:r>
            <a:r>
              <a:rPr lang="en-US" sz="1800">
                <a:solidFill>
                  <a:srgbClr val="374151"/>
                </a:solidFill>
              </a:rPr>
              <a:t> will be updated to '</a:t>
            </a:r>
            <a:r>
              <a:rPr lang="en-US" sz="1800" b="1">
                <a:solidFill>
                  <a:srgbClr val="374151"/>
                </a:solidFill>
              </a:rPr>
              <a:t>post-natal care for client (person who gave birth)</a:t>
            </a:r>
            <a:r>
              <a:rPr lang="en-US" sz="1800">
                <a:solidFill>
                  <a:srgbClr val="374151"/>
                </a:solidFill>
              </a:rPr>
              <a:t>' to be more inclusive.</a:t>
            </a:r>
            <a:endParaRPr lang="en-US" sz="1800"/>
          </a:p>
          <a:p>
            <a:pPr marL="0" indent="0">
              <a:buNone/>
            </a:pPr>
            <a:endParaRPr lang="en-US" sz="2400" b="1" u="sng"/>
          </a:p>
          <a:p>
            <a:pPr marL="0" indent="0">
              <a:buNone/>
            </a:pPr>
            <a:r>
              <a:rPr lang="en-US" sz="2000" b="1" u="sng">
                <a:solidFill>
                  <a:schemeClr val="accent1"/>
                </a:solidFill>
              </a:rPr>
              <a:t>HOPWA (Housing Opportunities for Persons With AIDS)</a:t>
            </a:r>
            <a:endParaRPr lang="en-US" sz="2000" u="sng">
              <a:solidFill>
                <a:schemeClr val="accent1"/>
              </a:solidFill>
            </a:endParaRPr>
          </a:p>
          <a:p>
            <a:pPr marL="285750" indent="-285750"/>
            <a:r>
              <a:rPr lang="en-US" sz="1800" b="1">
                <a:solidFill>
                  <a:srgbClr val="374151"/>
                </a:solidFill>
              </a:rPr>
              <a:t>'Substance abuse disorder services treatment</a:t>
            </a:r>
            <a:r>
              <a:rPr lang="en-US" sz="1800">
                <a:solidFill>
                  <a:srgbClr val="374151"/>
                </a:solidFill>
              </a:rPr>
              <a:t>' will be changed to '</a:t>
            </a:r>
            <a:r>
              <a:rPr lang="en-US" sz="1800" b="1">
                <a:solidFill>
                  <a:srgbClr val="374151"/>
                </a:solidFill>
              </a:rPr>
              <a:t>Substance use services/treatment</a:t>
            </a:r>
            <a:r>
              <a:rPr lang="en-US" sz="1800">
                <a:solidFill>
                  <a:srgbClr val="374151"/>
                </a:solidFill>
              </a:rPr>
              <a:t>' for better clarity.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Receiving public HIC/AIDS Medical Assistance</a:t>
            </a:r>
            <a:r>
              <a:rPr lang="en-US" sz="1800">
                <a:solidFill>
                  <a:srgbClr val="374151"/>
                </a:solidFill>
              </a:rPr>
              <a:t>' will be removed.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Client went to jail/prison</a:t>
            </a:r>
            <a:r>
              <a:rPr lang="en-US" sz="1800">
                <a:solidFill>
                  <a:srgbClr val="374151"/>
                </a:solidFill>
              </a:rPr>
              <a:t>' will now be '</a:t>
            </a:r>
            <a:r>
              <a:rPr lang="en-US" sz="1800" b="1">
                <a:solidFill>
                  <a:srgbClr val="374151"/>
                </a:solidFill>
              </a:rPr>
              <a:t>jail/prison</a:t>
            </a:r>
            <a:r>
              <a:rPr lang="en-US" sz="1800">
                <a:solidFill>
                  <a:srgbClr val="374151"/>
                </a:solidFill>
              </a:rPr>
              <a:t>.'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Client died</a:t>
            </a:r>
            <a:r>
              <a:rPr lang="en-US" sz="1800">
                <a:solidFill>
                  <a:srgbClr val="374151"/>
                </a:solidFill>
              </a:rPr>
              <a:t>' will be updated to '</a:t>
            </a:r>
            <a:r>
              <a:rPr lang="en-US" sz="1800" b="1">
                <a:solidFill>
                  <a:srgbClr val="374151"/>
                </a:solidFill>
              </a:rPr>
              <a:t>deceased</a:t>
            </a:r>
            <a:r>
              <a:rPr lang="en-US" sz="1800">
                <a:solidFill>
                  <a:srgbClr val="374151"/>
                </a:solidFill>
              </a:rPr>
              <a:t>.'</a:t>
            </a:r>
            <a:endParaRPr lang="en-US" sz="1800"/>
          </a:p>
          <a:p>
            <a:pPr marL="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 lang="en-US" sz="1200">
              <a:solidFill>
                <a:srgbClr val="374151"/>
              </a:solidFill>
            </a:endParaRPr>
          </a:p>
          <a:p>
            <a:pPr marL="0" indent="0">
              <a:buNone/>
            </a:pPr>
            <a:endParaRPr lang="en-US" sz="1800"/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2" name="Graphic 2" descr="List with solid fill">
            <a:extLst>
              <a:ext uri="{FF2B5EF4-FFF2-40B4-BE49-F238E27FC236}">
                <a16:creationId xmlns:a16="http://schemas.microsoft.com/office/drawing/2014/main" id="{DB3BD906-60A2-D38D-AE8F-35C34B779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1118" y="8012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93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Changes/Updates by Project Type cont.</a:t>
            </a:r>
            <a:endParaRPr lang="en-US">
              <a:solidFill>
                <a:schemeClr val="bg1"/>
              </a:solidFill>
            </a:endParaRPr>
          </a:p>
          <a:p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8" y="1929492"/>
            <a:ext cx="5281273" cy="442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-US" sz="2000" b="1" u="sng">
                <a:solidFill>
                  <a:schemeClr val="accent1"/>
                </a:solidFill>
              </a:rPr>
              <a:t>VA (Veterans Affairs)</a:t>
            </a:r>
            <a:endParaRPr lang="en-US">
              <a:solidFill>
                <a:schemeClr val="accent1"/>
              </a:solidFill>
            </a:endParaRPr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Space Force</a:t>
            </a:r>
            <a:r>
              <a:rPr lang="en-US" sz="1800">
                <a:solidFill>
                  <a:srgbClr val="374151"/>
                </a:solidFill>
              </a:rPr>
              <a:t>' will be added to the Branch of Military list.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Extended Shallow Subsidy</a:t>
            </a:r>
            <a:r>
              <a:rPr lang="en-US" sz="1800">
                <a:solidFill>
                  <a:srgbClr val="374151"/>
                </a:solidFill>
              </a:rPr>
              <a:t>' will now be '</a:t>
            </a:r>
            <a:r>
              <a:rPr lang="en-US" sz="1800" b="1">
                <a:solidFill>
                  <a:srgbClr val="374151"/>
                </a:solidFill>
              </a:rPr>
              <a:t>Shallow Subsidy</a:t>
            </a:r>
            <a:r>
              <a:rPr lang="en-US" sz="1800">
                <a:solidFill>
                  <a:srgbClr val="374151"/>
                </a:solidFill>
              </a:rPr>
              <a:t>.'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New additions to Financial Assistance:</a:t>
            </a:r>
            <a:endParaRPr lang="en-US" sz="1800"/>
          </a:p>
          <a:p>
            <a:pPr marL="1200150" lvl="1" indent="-285750"/>
            <a:r>
              <a:rPr lang="en-US" sz="1800">
                <a:solidFill>
                  <a:srgbClr val="374151"/>
                </a:solidFill>
              </a:rPr>
              <a:t>Start Date of Financial Assistance</a:t>
            </a:r>
            <a:endParaRPr lang="en-US" sz="1800"/>
          </a:p>
          <a:p>
            <a:pPr marL="1200150" lvl="1" indent="-285750"/>
            <a:r>
              <a:rPr lang="en-US" sz="1800">
                <a:solidFill>
                  <a:srgbClr val="374151"/>
                </a:solidFill>
              </a:rPr>
              <a:t>End Date of Financial Assistance</a:t>
            </a:r>
            <a:endParaRPr lang="en-US" sz="1800"/>
          </a:p>
          <a:p>
            <a:pPr marL="1200150" lvl="1" indent="-285750"/>
            <a:r>
              <a:rPr lang="en-US" sz="1800">
                <a:solidFill>
                  <a:srgbClr val="374151"/>
                </a:solidFill>
              </a:rPr>
              <a:t>Additional options to Financial Assistance Types:</a:t>
            </a:r>
            <a:endParaRPr lang="en-US" sz="1800"/>
          </a:p>
          <a:p>
            <a:pPr marL="1657350" lvl="2" indent="-285750"/>
            <a:r>
              <a:rPr lang="en-US" sz="1600">
                <a:solidFill>
                  <a:srgbClr val="374151"/>
                </a:solidFill>
              </a:rPr>
              <a:t>Shallow Subsidy Financial Assistance</a:t>
            </a:r>
            <a:endParaRPr lang="en-US" sz="1600"/>
          </a:p>
          <a:p>
            <a:pPr marL="1657350" lvl="2" indent="-285750"/>
            <a:r>
              <a:rPr lang="en-US" sz="1600">
                <a:solidFill>
                  <a:srgbClr val="374151"/>
                </a:solidFill>
              </a:rPr>
              <a:t>Landlord Incentive</a:t>
            </a:r>
            <a:endParaRPr lang="en-US" sz="1600"/>
          </a:p>
          <a:p>
            <a:pPr marL="1657350" lvl="2" indent="-285750"/>
            <a:r>
              <a:rPr lang="en-US" sz="1600">
                <a:solidFill>
                  <a:srgbClr val="374151"/>
                </a:solidFill>
              </a:rPr>
              <a:t>Client Incentive</a:t>
            </a:r>
            <a:endParaRPr lang="en-US" sz="1600"/>
          </a:p>
          <a:p>
            <a:pPr marL="91440" indent="0">
              <a:buNone/>
            </a:pPr>
            <a:endParaRPr lang="en-US">
              <a:solidFill>
                <a:srgbClr val="20374E"/>
              </a:solidFill>
            </a:endParaRPr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2" name="Graphic 2" descr="List with solid fill">
            <a:extLst>
              <a:ext uri="{FF2B5EF4-FFF2-40B4-BE49-F238E27FC236}">
                <a16:creationId xmlns:a16="http://schemas.microsoft.com/office/drawing/2014/main" id="{DB3BD906-60A2-D38D-AE8F-35C34B779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1118" y="801255"/>
            <a:ext cx="914400" cy="914400"/>
          </a:xfrm>
          <a:prstGeom prst="rect">
            <a:avLst/>
          </a:prstGeom>
        </p:spPr>
      </p:pic>
      <p:sp>
        <p:nvSpPr>
          <p:cNvPr id="5" name="Google Shape;202;p4">
            <a:extLst>
              <a:ext uri="{FF2B5EF4-FFF2-40B4-BE49-F238E27FC236}">
                <a16:creationId xmlns:a16="http://schemas.microsoft.com/office/drawing/2014/main" id="{557941FB-8801-9079-D21A-709386F001B3}"/>
              </a:ext>
            </a:extLst>
          </p:cNvPr>
          <p:cNvSpPr txBox="1">
            <a:spLocks/>
          </p:cNvSpPr>
          <p:nvPr/>
        </p:nvSpPr>
        <p:spPr>
          <a:xfrm>
            <a:off x="6093206" y="2324349"/>
            <a:ext cx="5685363" cy="404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85750" indent="-285750"/>
            <a:r>
              <a:rPr lang="en-US" sz="1800" b="1">
                <a:solidFill>
                  <a:srgbClr val="374151"/>
                </a:solidFill>
              </a:rPr>
              <a:t>Updates to Percent of Area Median Income (AMI):</a:t>
            </a:r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30% or less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31% to 50%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51% to 80%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81% or greater</a:t>
            </a:r>
            <a:endParaRPr lang="en-US" sz="1600"/>
          </a:p>
          <a:p>
            <a:pPr marL="285750" indent="-285750"/>
            <a:r>
              <a:rPr lang="en-US" sz="1800" b="1">
                <a:solidFill>
                  <a:srgbClr val="374151"/>
                </a:solidFill>
              </a:rPr>
              <a:t>HP Targeting Criteria - New Additions:</a:t>
            </a:r>
            <a:endParaRPr lang="en-US" sz="1800" b="1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Past experience of homelessness (street/shelter/transitional housing) (any adult)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Head of household is not a current leaseholder/renter of unit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Head of household has never been a leaseholder/renter of unit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Single parent/guardian household with minor child(ren)</a:t>
            </a:r>
            <a:endParaRPr lang="en-US" sz="1600"/>
          </a:p>
          <a:p>
            <a:pPr>
              <a:buNone/>
            </a:pPr>
            <a:endParaRPr lang="en-US" sz="1800" b="1"/>
          </a:p>
          <a:p>
            <a:pPr marL="91440" indent="0">
              <a:buFont typeface="Arial"/>
              <a:buNone/>
            </a:pPr>
            <a:endParaRPr lang="en-US">
              <a:solidFill>
                <a:srgbClr val="20374E"/>
              </a:solidFill>
            </a:endParaRPr>
          </a:p>
          <a:p>
            <a:pPr marL="91440" indent="0">
              <a:buFont typeface="Arial"/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6642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/>
            </a:br>
            <a:r>
              <a:rPr lang="en-US" sz="3600">
                <a:solidFill>
                  <a:schemeClr val="bg1"/>
                </a:solidFill>
              </a:rPr>
              <a:t>Coordinated Entry </a:t>
            </a:r>
            <a:br>
              <a:rPr lang="en-US" sz="3600"/>
            </a:b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6097664" y="2006325"/>
            <a:ext cx="5625820" cy="372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indent="0" algn="ctr">
              <a:buNone/>
            </a:pPr>
            <a:r>
              <a:rPr lang="en-US" sz="2200">
                <a:solidFill>
                  <a:schemeClr val="tx1"/>
                </a:solidFill>
              </a:rPr>
              <a:t>What is</a:t>
            </a:r>
            <a:r>
              <a:rPr lang="en-US" sz="2200">
                <a:solidFill>
                  <a:schemeClr val="accent1"/>
                </a:solidFill>
              </a:rPr>
              <a:t> </a:t>
            </a:r>
            <a:r>
              <a:rPr lang="en-US" sz="2200" b="1">
                <a:solidFill>
                  <a:schemeClr val="accent1"/>
                </a:solidFill>
              </a:rPr>
              <a:t>NOT </a:t>
            </a:r>
            <a:r>
              <a:rPr lang="en-US" sz="2200">
                <a:solidFill>
                  <a:schemeClr val="tx1"/>
                </a:solidFill>
              </a:rPr>
              <a:t>Changing </a:t>
            </a:r>
            <a:endParaRPr lang="en-US">
              <a:solidFill>
                <a:schemeClr val="tx1"/>
              </a:solidFill>
            </a:endParaRPr>
          </a:p>
          <a:p>
            <a:pPr marL="91440" indent="0" algn="ctr">
              <a:buNone/>
            </a:pPr>
            <a:endParaRPr lang="en-US" sz="2200">
              <a:solidFill>
                <a:schemeClr val="tx1"/>
              </a:solidFill>
            </a:endParaRPr>
          </a:p>
          <a:p>
            <a:pPr marL="377190" indent="-285750"/>
            <a:r>
              <a:rPr lang="en-US" sz="1800">
                <a:solidFill>
                  <a:schemeClr val="tx1"/>
                </a:solidFill>
              </a:rPr>
              <a:t>Major CE changes until FY 2026</a:t>
            </a:r>
          </a:p>
          <a:p>
            <a:pPr marL="377190" indent="-285750"/>
            <a:r>
              <a:rPr lang="en-US" sz="1800">
                <a:solidFill>
                  <a:schemeClr val="tx1"/>
                </a:solidFill>
              </a:rPr>
              <a:t>4.21 Coordinated Entry Activity </a:t>
            </a:r>
          </a:p>
          <a:p>
            <a:pPr marL="377190" indent="-285750"/>
            <a:r>
              <a:rPr lang="en-US" sz="1800">
                <a:solidFill>
                  <a:schemeClr val="tx1"/>
                </a:solidFill>
                <a:cs typeface="Arial"/>
              </a:rPr>
              <a:t>Data Elements, 4.19 Coordinated Entry Assessment will not change.</a:t>
            </a:r>
            <a:endParaRPr lang="en-US">
              <a:solidFill>
                <a:schemeClr val="tx1"/>
              </a:solidFill>
            </a:endParaRPr>
          </a:p>
          <a:p>
            <a:pPr marL="377190" indent="-285750"/>
            <a:r>
              <a:rPr lang="en-US" sz="1800">
                <a:solidFill>
                  <a:schemeClr val="tx1"/>
                </a:solidFill>
                <a:cs typeface="Arial"/>
              </a:rPr>
              <a:t>Data Elements, 4.20 Coordinated Entry Event will not change.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3" name="Graphic 3" descr="Bar chart with solid fill">
            <a:extLst>
              <a:ext uri="{FF2B5EF4-FFF2-40B4-BE49-F238E27FC236}">
                <a16:creationId xmlns:a16="http://schemas.microsoft.com/office/drawing/2014/main" id="{478CDF4F-C2FA-919D-7363-3ADBEBB79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2744" y="803856"/>
            <a:ext cx="914400" cy="914400"/>
          </a:xfrm>
          <a:prstGeom prst="rect">
            <a:avLst/>
          </a:prstGeom>
        </p:spPr>
      </p:pic>
      <p:sp>
        <p:nvSpPr>
          <p:cNvPr id="4" name="Google Shape;202;p4">
            <a:extLst>
              <a:ext uri="{FF2B5EF4-FFF2-40B4-BE49-F238E27FC236}">
                <a16:creationId xmlns:a16="http://schemas.microsoft.com/office/drawing/2014/main" id="{5CB90FF3-C512-DD56-01E7-A2F10005DA1D}"/>
              </a:ext>
            </a:extLst>
          </p:cNvPr>
          <p:cNvSpPr txBox="1">
            <a:spLocks/>
          </p:cNvSpPr>
          <p:nvPr/>
        </p:nvSpPr>
        <p:spPr>
          <a:xfrm>
            <a:off x="316976" y="2006325"/>
            <a:ext cx="5625820" cy="372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91440" indent="0" algn="ctr">
              <a:buFont typeface="Arial"/>
              <a:buNone/>
            </a:pPr>
            <a:r>
              <a:rPr lang="en-US" sz="2200">
                <a:solidFill>
                  <a:schemeClr val="tx1"/>
                </a:solidFill>
              </a:rPr>
              <a:t>What</a:t>
            </a:r>
            <a:r>
              <a:rPr lang="en-US" sz="2200">
                <a:solidFill>
                  <a:schemeClr val="accent1"/>
                </a:solidFill>
              </a:rPr>
              <a:t> </a:t>
            </a:r>
            <a:r>
              <a:rPr lang="en-US" sz="2200" b="1">
                <a:solidFill>
                  <a:schemeClr val="accent1"/>
                </a:solidFill>
              </a:rPr>
              <a:t>IS </a:t>
            </a:r>
            <a:r>
              <a:rPr lang="en-US" sz="2200">
                <a:solidFill>
                  <a:schemeClr val="tx1"/>
                </a:solidFill>
              </a:rPr>
              <a:t>Changing</a:t>
            </a:r>
            <a:endParaRPr lang="en-US">
              <a:solidFill>
                <a:schemeClr val="tx1"/>
              </a:solidFill>
            </a:endParaRPr>
          </a:p>
          <a:p>
            <a:pPr marL="91440" indent="0" algn="ctr">
              <a:buNone/>
            </a:pPr>
            <a:endParaRPr lang="en-US" sz="2200">
              <a:solidFill>
                <a:schemeClr val="tx1"/>
              </a:solidFill>
            </a:endParaRPr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Data Element CE Participation Status (2.09) will be added.</a:t>
            </a:r>
            <a:endParaRPr lang="en-US" sz="1800">
              <a:solidFill>
                <a:srgbClr val="20374E"/>
              </a:solidFill>
            </a:endParaRPr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The CE Participation Status will work together with the Project ID collected in 2.02 Project Information.</a:t>
            </a:r>
            <a:endParaRPr lang="en-US" sz="1800">
              <a:solidFill>
                <a:srgbClr val="20374E"/>
              </a:solidFill>
            </a:endParaRPr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The combination of these elements will determine where referrals are made, depending on whether the project receives Coordinated Entry (CE) referrals.</a:t>
            </a:r>
            <a:endParaRPr lang="en-US" sz="1800"/>
          </a:p>
          <a:p>
            <a:pPr marL="285750" indent="-285750">
              <a:buFont typeface="Arial"/>
              <a:buChar char="•"/>
            </a:pPr>
            <a:endParaRPr lang="en-US" sz="1800">
              <a:solidFill>
                <a:schemeClr val="tx1"/>
              </a:solidFill>
            </a:endParaRPr>
          </a:p>
          <a:p>
            <a:pPr marL="91440" indent="0">
              <a:buNone/>
            </a:pPr>
            <a:endParaRPr lang="en-US" sz="2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74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/>
            </a:br>
            <a:r>
              <a:rPr lang="en-US" sz="3600">
                <a:solidFill>
                  <a:schemeClr val="bg1"/>
                </a:solidFill>
              </a:rPr>
              <a:t>Data Elements Retiring: </a:t>
            </a:r>
            <a:br>
              <a:rPr lang="en-US" sz="3600"/>
            </a:b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8" y="2236238"/>
            <a:ext cx="5873755" cy="442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/>
            <a:r>
              <a:rPr lang="en-US">
                <a:solidFill>
                  <a:schemeClr val="accent1"/>
                </a:solidFill>
              </a:rPr>
              <a:t>Ethnicity</a:t>
            </a:r>
          </a:p>
          <a:p>
            <a:pPr marL="0" indent="0">
              <a:buNone/>
            </a:pPr>
            <a:endParaRPr lang="en-US">
              <a:solidFill>
                <a:schemeClr val="accent1"/>
              </a:solidFill>
            </a:endParaRPr>
          </a:p>
          <a:p>
            <a:pPr marL="342900" indent="-342900"/>
            <a:r>
              <a:rPr lang="en-US">
                <a:solidFill>
                  <a:schemeClr val="accent1"/>
                </a:solidFill>
                <a:cs typeface="Arial"/>
              </a:rPr>
              <a:t>Wellbeing </a:t>
            </a:r>
          </a:p>
          <a:p>
            <a:endParaRPr lang="en-US">
              <a:solidFill>
                <a:schemeClr val="accent1"/>
              </a:solidFill>
              <a:cs typeface="Arial"/>
            </a:endParaRPr>
          </a:p>
          <a:p>
            <a:pPr marL="285750" indent="-285750"/>
            <a:r>
              <a:rPr lang="en-US">
                <a:solidFill>
                  <a:schemeClr val="accent1"/>
                </a:solidFill>
                <a:cs typeface="Arial"/>
              </a:rPr>
              <a:t>Worst Housing Situation </a:t>
            </a:r>
          </a:p>
          <a:p>
            <a:endParaRPr lang="en-US">
              <a:solidFill>
                <a:schemeClr val="accent1"/>
              </a:solidFill>
              <a:cs typeface="Arial"/>
            </a:endParaRPr>
          </a:p>
          <a:p>
            <a:pPr marL="285750" indent="-285750"/>
            <a:r>
              <a:rPr lang="en-US">
                <a:solidFill>
                  <a:schemeClr val="accent1"/>
                </a:solidFill>
                <a:cs typeface="Arial"/>
              </a:rPr>
              <a:t>Last Permanent Address</a:t>
            </a:r>
            <a:endParaRPr lang="en-US">
              <a:solidFill>
                <a:schemeClr val="accent1"/>
              </a:solidFill>
            </a:endParaRPr>
          </a:p>
          <a:p>
            <a:pPr marL="285750" indent="-285750"/>
            <a:endParaRPr lang="en-US">
              <a:solidFill>
                <a:schemeClr val="tx1"/>
              </a:solidFill>
            </a:endParaRPr>
          </a:p>
          <a:p>
            <a:pPr marL="91440" indent="0">
              <a:buNone/>
            </a:pPr>
            <a:endParaRPr lang="en-US" sz="2000">
              <a:solidFill>
                <a:srgbClr val="20374E"/>
              </a:solidFill>
            </a:endParaRPr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pic>
        <p:nvPicPr>
          <p:cNvPr id="3" name="Graphic 3" descr="Bar chart with solid fill">
            <a:extLst>
              <a:ext uri="{FF2B5EF4-FFF2-40B4-BE49-F238E27FC236}">
                <a16:creationId xmlns:a16="http://schemas.microsoft.com/office/drawing/2014/main" id="{478CDF4F-C2FA-919D-7363-3ADBEBB79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2744" y="803856"/>
            <a:ext cx="914400" cy="914400"/>
          </a:xfrm>
          <a:prstGeom prst="rect">
            <a:avLst/>
          </a:prstGeom>
        </p:spPr>
      </p:pic>
      <p:pic>
        <p:nvPicPr>
          <p:cNvPr id="2" name="Picture 3" descr="One red balloon flying away from other white balloons">
            <a:extLst>
              <a:ext uri="{FF2B5EF4-FFF2-40B4-BE49-F238E27FC236}">
                <a16:creationId xmlns:a16="http://schemas.microsoft.com/office/drawing/2014/main" id="{EDA9E0B7-D3B1-F7F9-4852-3F2FD65A9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970" y="2486150"/>
            <a:ext cx="4759805" cy="3569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571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"/>
          <p:cNvSpPr txBox="1">
            <a:spLocks noGrp="1"/>
          </p:cNvSpPr>
          <p:nvPr>
            <p:ph type="title"/>
          </p:nvPr>
        </p:nvSpPr>
        <p:spPr>
          <a:xfrm>
            <a:off x="767857" y="836858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FY 2024 HMIS</a:t>
            </a:r>
            <a:br>
              <a:rPr lang="en-US"/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Data Standards</a:t>
            </a:r>
            <a:endParaRPr/>
          </a:p>
        </p:txBody>
      </p:sp>
      <p:sp>
        <p:nvSpPr>
          <p:cNvPr id="193" name="Google Shape;193;p3"/>
          <p:cNvSpPr txBox="1">
            <a:spLocks noGrp="1"/>
          </p:cNvSpPr>
          <p:nvPr>
            <p:ph type="body" idx="1"/>
          </p:nvPr>
        </p:nvSpPr>
        <p:spPr>
          <a:xfrm>
            <a:off x="4413603" y="1179829"/>
            <a:ext cx="7138316" cy="465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5435" indent="-305435">
              <a:spcBef>
                <a:spcPts val="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Language Updates</a:t>
            </a:r>
            <a:endParaRPr lang="en-US" b="1">
              <a:solidFill>
                <a:schemeClr val="tx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Changes to Existing Data Elements</a:t>
            </a:r>
            <a:endParaRPr lang="en-US" b="1">
              <a:solidFill>
                <a:schemeClr val="tx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Changes/Updates by Funding Type</a:t>
            </a:r>
            <a:endParaRPr lang="en-US" b="1">
              <a:solidFill>
                <a:schemeClr val="tx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Changes/Updates by Project Type</a:t>
            </a: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Coordinated Entry </a:t>
            </a: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b="1">
                <a:solidFill>
                  <a:schemeClr val="tx1"/>
                </a:solidFill>
              </a:rPr>
              <a:t>Data Elements Retiring</a:t>
            </a:r>
            <a:endParaRPr sz="2400" b="1">
              <a:solidFill>
                <a:schemeClr val="tx1"/>
              </a:solidFill>
            </a:endParaRPr>
          </a:p>
          <a:p>
            <a:pPr marL="306000" lvl="0" indent="-1536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body" idx="2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1800">
                <a:latin typeface="Inter"/>
                <a:ea typeface="Inter"/>
                <a:cs typeface="Inter"/>
                <a:sym typeface="Inter"/>
              </a:rPr>
              <a:t>Brief Overview of Anticipated Changes </a:t>
            </a:r>
          </a:p>
          <a:p>
            <a:pPr marL="0" indent="0">
              <a:spcBef>
                <a:spcPts val="0"/>
              </a:spcBef>
            </a:pPr>
            <a:endParaRPr lang="en-US" sz="1800"/>
          </a:p>
          <a:p>
            <a:pPr marL="0" indent="0">
              <a:spcBef>
                <a:spcPts val="0"/>
              </a:spcBef>
            </a:pPr>
            <a:r>
              <a:rPr lang="en-US" sz="1400">
                <a:solidFill>
                  <a:schemeClr val="bg1"/>
                </a:solidFill>
              </a:rPr>
              <a:t>HUD has announced updates to the 2024 HMIS data standards, effective October 1, 2023. Changes include field modifications, retirements, and new additions.</a:t>
            </a:r>
          </a:p>
          <a:p>
            <a:pPr marL="0" indent="0">
              <a:spcBef>
                <a:spcPts val="0"/>
              </a:spcBef>
            </a:pPr>
            <a:endParaRPr lang="en-US" sz="140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</a:pPr>
            <a:endParaRPr lang="en-US" sz="120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en-US" sz="1200">
                <a:solidFill>
                  <a:schemeClr val="bg1"/>
                </a:solidFill>
              </a:rPr>
              <a:t>Note: Not all changes are captured in this presentation. </a:t>
            </a:r>
          </a:p>
        </p:txBody>
      </p:sp>
      <p:sp>
        <p:nvSpPr>
          <p:cNvPr id="195" name="Google Shape;195;p3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196" name="Google Shape;196;p3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153133-403C-07D5-08C7-6AA4241D8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707" y="2550223"/>
            <a:ext cx="1926423" cy="1926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 txBox="1">
            <a:spLocks noGrp="1"/>
          </p:cNvSpPr>
          <p:nvPr>
            <p:ph type="title"/>
          </p:nvPr>
        </p:nvSpPr>
        <p:spPr>
          <a:xfrm>
            <a:off x="810786" y="3283845"/>
            <a:ext cx="3031852" cy="73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4400"/>
              <a:t>Questions?</a:t>
            </a:r>
            <a:endParaRPr sz="4400"/>
          </a:p>
        </p:txBody>
      </p:sp>
      <p:sp>
        <p:nvSpPr>
          <p:cNvPr id="236" name="Google Shape;236;p7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</a:t>
            </a:r>
            <a:r>
              <a:rPr lang="en-US" sz="1100" err="1"/>
              <a:t>Bitfocus</a:t>
            </a:r>
            <a:r>
              <a:rPr lang="en-US" sz="1100"/>
              <a:t>, Inc., All Rights Reserved. </a:t>
            </a:r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30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A5443-2320-C920-8C57-148D64DF2445}"/>
              </a:ext>
            </a:extLst>
          </p:cNvPr>
          <p:cNvSpPr txBox="1"/>
          <p:nvPr/>
        </p:nvSpPr>
        <p:spPr>
          <a:xfrm>
            <a:off x="4867275" y="334327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8" descr="Question mark against red wall">
            <a:extLst>
              <a:ext uri="{FF2B5EF4-FFF2-40B4-BE49-F238E27FC236}">
                <a16:creationId xmlns:a16="http://schemas.microsoft.com/office/drawing/2014/main" id="{2A63E439-A6F7-E60E-37EC-BC10118CB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00" y="1730556"/>
            <a:ext cx="6360014" cy="3826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116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 txBox="1">
            <a:spLocks noGrp="1"/>
          </p:cNvSpPr>
          <p:nvPr>
            <p:ph type="title"/>
          </p:nvPr>
        </p:nvSpPr>
        <p:spPr>
          <a:xfrm>
            <a:off x="907378" y="761732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3200"/>
              <a:t>RESOURCES</a:t>
            </a:r>
            <a:endParaRPr sz="3200"/>
          </a:p>
        </p:txBody>
      </p:sp>
      <p:sp>
        <p:nvSpPr>
          <p:cNvPr id="234" name="Google Shape;234;p7"/>
          <p:cNvSpPr txBox="1">
            <a:spLocks noGrp="1"/>
          </p:cNvSpPr>
          <p:nvPr>
            <p:ph type="body" idx="1"/>
          </p:nvPr>
        </p:nvSpPr>
        <p:spPr>
          <a:xfrm>
            <a:off x="4804336" y="1383744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5435" lvl="0" indent="-305435" algn="l" rtl="0"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HUD Exchange</a:t>
            </a:r>
            <a:endParaRPr lang="en-US" sz="2400">
              <a:solidFill>
                <a:schemeClr val="accent1"/>
              </a:solidFill>
            </a:endParaRPr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88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FY2024 HMIS Data Standards Manual</a:t>
            </a:r>
            <a:endParaRPr sz="2400">
              <a:solidFill>
                <a:schemeClr val="accent1"/>
              </a:solidFill>
            </a:endParaRPr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88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FY2024 HMIS Data Dictionary</a:t>
            </a:r>
            <a:endParaRPr lang="en-US" sz="2400" u="sng">
              <a:solidFill>
                <a:schemeClr val="accent1"/>
              </a:solidFill>
            </a:endParaRPr>
          </a:p>
          <a:p>
            <a:pPr marL="305435" indent="-305435">
              <a:spcBef>
                <a:spcPts val="1080"/>
              </a:spcBef>
              <a:buSzPts val="2880"/>
            </a:pPr>
            <a:r>
              <a:rPr lang="en-US" sz="2400" u="sng">
                <a:solidFill>
                  <a:schemeClr val="accent1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Alameda County HMIS Website</a:t>
            </a:r>
            <a:endParaRPr lang="en-US" sz="2400">
              <a:solidFill>
                <a:schemeClr val="accent1"/>
              </a:solidFill>
              <a:latin typeface="Arial"/>
              <a:cs typeface="Arial"/>
            </a:endParaRPr>
          </a:p>
          <a:p>
            <a:pPr marL="76200" indent="0">
              <a:buSzPts val="2880"/>
              <a:buNone/>
            </a:pPr>
            <a:endParaRPr lang="en-US" sz="2400">
              <a:solidFill>
                <a:srgbClr val="23405E"/>
              </a:solidFill>
              <a:latin typeface="Arial"/>
              <a:cs typeface="Arial"/>
            </a:endParaRPr>
          </a:p>
          <a:p>
            <a:pPr marL="76200" indent="0">
              <a:buSzPts val="2880"/>
              <a:buNone/>
            </a:pPr>
            <a:r>
              <a:rPr lang="en-US" sz="2400" b="1">
                <a:solidFill>
                  <a:schemeClr val="bg2"/>
                </a:solidFill>
                <a:latin typeface="Arial"/>
                <a:cs typeface="Arial"/>
              </a:rPr>
              <a:t>Reach out for help!</a:t>
            </a:r>
            <a:endParaRPr lang="en-US" sz="2400">
              <a:solidFill>
                <a:srgbClr val="23405E"/>
              </a:solidFill>
              <a:latin typeface="Arial"/>
              <a:cs typeface="Arial"/>
            </a:endParaRPr>
          </a:p>
          <a:p>
            <a:pPr marL="76200" indent="0">
              <a:buSzPts val="2880"/>
              <a:buNone/>
            </a:pPr>
            <a:r>
              <a:rPr lang="en-US" sz="2400" b="1">
                <a:solidFill>
                  <a:srgbClr val="A3071A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hmissupport@achmis.org</a:t>
            </a:r>
            <a:endParaRPr lang="en-US"/>
          </a:p>
        </p:txBody>
      </p:sp>
      <p:sp>
        <p:nvSpPr>
          <p:cNvPr id="235" name="Google Shape;235;p7"/>
          <p:cNvSpPr txBox="1">
            <a:spLocks noGrp="1"/>
          </p:cNvSpPr>
          <p:nvPr>
            <p:ph type="body" idx="2"/>
          </p:nvPr>
        </p:nvSpPr>
        <p:spPr>
          <a:xfrm>
            <a:off x="907378" y="3040570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000">
                <a:latin typeface="Inter"/>
                <a:ea typeface="Inter"/>
                <a:cs typeface="Inter"/>
                <a:sym typeface="Inter"/>
              </a:rPr>
              <a:t>HUD and </a:t>
            </a:r>
            <a:r>
              <a:rPr lang="en-US" sz="2000" err="1">
                <a:latin typeface="Inter"/>
                <a:ea typeface="Inter"/>
                <a:cs typeface="Inter"/>
                <a:sym typeface="Inter"/>
              </a:rPr>
              <a:t>Bitfocus</a:t>
            </a:r>
            <a:r>
              <a:rPr lang="en-US" sz="2000">
                <a:latin typeface="Inter"/>
                <a:ea typeface="Inter"/>
                <a:cs typeface="Inter"/>
                <a:sym typeface="Inter"/>
              </a:rPr>
              <a:t>, Inc.</a:t>
            </a:r>
            <a:endParaRPr sz="2000"/>
          </a:p>
        </p:txBody>
      </p:sp>
      <p:sp>
        <p:nvSpPr>
          <p:cNvPr id="236" name="Google Shape;236;p7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</a:t>
            </a:r>
            <a:r>
              <a:rPr lang="en-US" sz="1100" err="1"/>
              <a:t>Bitfocus</a:t>
            </a:r>
            <a:r>
              <a:rPr lang="en-US" sz="1100"/>
              <a:t>, Inc., All Rights Reserved. </a:t>
            </a:r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31</a:t>
            </a:fld>
            <a:endParaRPr/>
          </a:p>
        </p:txBody>
      </p:sp>
      <p:pic>
        <p:nvPicPr>
          <p:cNvPr id="3" name="Picture 3" descr="Magnifying glass on clear background">
            <a:extLst>
              <a:ext uri="{FF2B5EF4-FFF2-40B4-BE49-F238E27FC236}">
                <a16:creationId xmlns:a16="http://schemas.microsoft.com/office/drawing/2014/main" id="{37A7A6BA-148C-F38B-5794-98882AE04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668" y="4005286"/>
            <a:ext cx="2743199" cy="1831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AA5443-2320-C920-8C57-148D64DF2445}"/>
              </a:ext>
            </a:extLst>
          </p:cNvPr>
          <p:cNvSpPr txBox="1"/>
          <p:nvPr/>
        </p:nvSpPr>
        <p:spPr>
          <a:xfrm>
            <a:off x="4867275" y="334327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91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6725" y="1239225"/>
            <a:ext cx="10580400" cy="42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"/>
          <p:cNvSpPr/>
          <p:nvPr/>
        </p:nvSpPr>
        <p:spPr>
          <a:xfrm>
            <a:off x="5228903" y="143394"/>
            <a:ext cx="5735349" cy="6571212"/>
          </a:xfrm>
          <a:prstGeom prst="rect">
            <a:avLst/>
          </a:prstGeom>
          <a:solidFill>
            <a:srgbClr val="23405E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2" name="Google Shape;152;p1"/>
          <p:cNvSpPr txBox="1">
            <a:spLocks noGrp="1"/>
          </p:cNvSpPr>
          <p:nvPr>
            <p:ph type="ctrTitle"/>
          </p:nvPr>
        </p:nvSpPr>
        <p:spPr>
          <a:xfrm>
            <a:off x="5534462" y="3674372"/>
            <a:ext cx="5124232" cy="187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800"/>
              <a:t>Alameda County HMIS: </a:t>
            </a:r>
            <a:br>
              <a:rPr lang="en-US" sz="2800"/>
            </a:br>
            <a:r>
              <a:rPr lang="en-US" sz="2800"/>
              <a:t>Consent Refused Data Entry Guide</a:t>
            </a:r>
            <a:endParaRPr lang="en-US"/>
          </a:p>
        </p:txBody>
      </p:sp>
      <p:pic>
        <p:nvPicPr>
          <p:cNvPr id="153" name="Google Shape;153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5812" y="188546"/>
            <a:ext cx="2743200" cy="97657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"/>
          <p:cNvSpPr txBox="1"/>
          <p:nvPr/>
        </p:nvSpPr>
        <p:spPr>
          <a:xfrm>
            <a:off x="173686" y="6395555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Confidential and Proprietary | © Copyright 2023 Bitfocus, Inc., All Rights Reserved.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54685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Consent Refused Data Entry Guide Overview</a:t>
            </a: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2243413"/>
            <a:ext cx="11349505" cy="328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Clients don't have to give written permission to store their personal information in HMIS.</a:t>
            </a:r>
          </a:p>
          <a:p>
            <a:pPr marL="91440" indent="0">
              <a:buNone/>
            </a:pP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Personal information includes names, birthdates, social security numbers, and other data that, when combined with non-identifying information, could identify the person.</a:t>
            </a:r>
          </a:p>
          <a:p>
            <a:pPr marL="91440" indent="0">
              <a:buNone/>
            </a:pP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If one person in a household refuses consent, all members will use de-identified data entry.</a:t>
            </a:r>
          </a:p>
          <a:p>
            <a:pPr marL="91440" indent="0">
              <a:buNone/>
            </a:pP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For clients receiving services from domestic violence agencies, in dangerous situations, or under 13, no identifying information should be entered into HMIS.</a:t>
            </a:r>
          </a:p>
          <a:p>
            <a:pPr marL="285750" indent="-285750"/>
            <a:endParaRPr lang="en-US" sz="2000">
              <a:solidFill>
                <a:srgbClr val="374151"/>
              </a:solidFill>
            </a:endParaRPr>
          </a:p>
          <a:p>
            <a:pPr marL="0" indent="0">
              <a:spcBef>
                <a:spcPts val="0"/>
              </a:spcBef>
              <a:buSzPts val="1920"/>
              <a:buNone/>
            </a:pPr>
            <a:endParaRPr lang="en-US" sz="1800" b="1"/>
          </a:p>
          <a:p>
            <a:pPr marL="305435" indent="-305435">
              <a:spcBef>
                <a:spcPts val="880"/>
              </a:spcBef>
              <a:buSzPts val="1680"/>
            </a:pPr>
            <a:endParaRPr lang="en-US" sz="14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pic>
        <p:nvPicPr>
          <p:cNvPr id="3" name="Graphic 3" descr="Checklist with solid fill">
            <a:extLst>
              <a:ext uri="{FF2B5EF4-FFF2-40B4-BE49-F238E27FC236}">
                <a16:creationId xmlns:a16="http://schemas.microsoft.com/office/drawing/2014/main" id="{52C001AA-A9BE-2292-2777-D749BED38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041" y="8015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80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De-identifying a New Data Entry Protocol</a:t>
            </a: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1973337"/>
            <a:ext cx="6401328" cy="328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Click "Add Client" from the search screen.</a:t>
            </a:r>
            <a:endParaRPr lang="en-US" sz="1750"/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Use '000-00-0000' for Social Security and indicate "Client Refused" for Quality of SSN.</a:t>
            </a:r>
            <a:endParaRPr lang="en-US" sz="1750"/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Enter "Refused" for the last name.</a:t>
            </a:r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Temporarily use "Refused" for the first name and indicate "Client Refused" for Quality of Name.</a:t>
            </a:r>
            <a:endParaRPr lang="en-US" sz="1750"/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Enter a partial-birth date (01/01/__) and the client's birth year. Select "Approximate or partial DOB reported" for Quality of DOB.</a:t>
            </a:r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Leave Middle Name and Suffix blank.</a:t>
            </a:r>
            <a:endParaRPr lang="en-US" sz="1750"/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Provide real data for Gender, Race, Ethnicity, and Veteran status.</a:t>
            </a:r>
            <a:endParaRPr lang="en-US" sz="1750"/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Save the information.</a:t>
            </a:r>
          </a:p>
          <a:p>
            <a:pPr>
              <a:buAutoNum type="arabicPeriod"/>
            </a:pPr>
            <a:r>
              <a:rPr lang="en-US" sz="1750">
                <a:solidFill>
                  <a:srgbClr val="374151"/>
                </a:solidFill>
              </a:rPr>
              <a:t>Copy the UII for First Name by editing it.</a:t>
            </a:r>
            <a:endParaRPr lang="en-US" sz="1750"/>
          </a:p>
          <a:p>
            <a:pPr>
              <a:buAutoNum type="arabicPeriod"/>
            </a:pPr>
            <a:endParaRPr lang="en-US" sz="1800">
              <a:solidFill>
                <a:srgbClr val="374151"/>
              </a:solidFill>
            </a:endParaRPr>
          </a:p>
          <a:p>
            <a:pPr marL="91440" indent="0">
              <a:buNone/>
            </a:pPr>
            <a:endParaRPr lang="en-US" sz="2000">
              <a:solidFill>
                <a:srgbClr val="20374E"/>
              </a:solidFill>
            </a:endParaRPr>
          </a:p>
          <a:p>
            <a:pPr marL="285750" indent="-285750"/>
            <a:endParaRPr lang="en-US" sz="2000">
              <a:solidFill>
                <a:srgbClr val="374151"/>
              </a:solidFill>
            </a:endParaRPr>
          </a:p>
          <a:p>
            <a:pPr marL="0" indent="0">
              <a:spcBef>
                <a:spcPts val="0"/>
              </a:spcBef>
              <a:buSzPts val="1920"/>
              <a:buNone/>
            </a:pPr>
            <a:endParaRPr lang="en-US" sz="1800" b="1">
              <a:solidFill>
                <a:srgbClr val="20374E"/>
              </a:solidFill>
            </a:endParaRPr>
          </a:p>
          <a:p>
            <a:pPr marL="305435" indent="-305435">
              <a:spcBef>
                <a:spcPts val="880"/>
              </a:spcBef>
              <a:buSzPts val="1680"/>
            </a:pPr>
            <a:endParaRPr lang="en-US" sz="14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pic>
        <p:nvPicPr>
          <p:cNvPr id="3" name="Graphic 3" descr="Checklist with solid fill">
            <a:extLst>
              <a:ext uri="{FF2B5EF4-FFF2-40B4-BE49-F238E27FC236}">
                <a16:creationId xmlns:a16="http://schemas.microsoft.com/office/drawing/2014/main" id="{52C001AA-A9BE-2292-2777-D749BED38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041" y="801547"/>
            <a:ext cx="914400" cy="914400"/>
          </a:xfrm>
          <a:prstGeom prst="rect">
            <a:avLst/>
          </a:prstGeom>
        </p:spPr>
      </p:pic>
      <p:pic>
        <p:nvPicPr>
          <p:cNvPr id="2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497A6AC-53E3-11C4-3D9C-4BC855372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540" y="2543069"/>
            <a:ext cx="2936111" cy="388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Google Shape;202;p4">
            <a:extLst>
              <a:ext uri="{FF2B5EF4-FFF2-40B4-BE49-F238E27FC236}">
                <a16:creationId xmlns:a16="http://schemas.microsoft.com/office/drawing/2014/main" id="{C28F0ABD-FD13-D041-459E-E40CE28601D0}"/>
              </a:ext>
            </a:extLst>
          </p:cNvPr>
          <p:cNvSpPr txBox="1">
            <a:spLocks/>
          </p:cNvSpPr>
          <p:nvPr/>
        </p:nvSpPr>
        <p:spPr>
          <a:xfrm>
            <a:off x="6940555" y="1836370"/>
            <a:ext cx="5494645" cy="118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91440" indent="0">
              <a:buNone/>
            </a:pPr>
            <a:endParaRPr lang="en-US" sz="1800">
              <a:solidFill>
                <a:srgbClr val="374151"/>
              </a:solidFill>
            </a:endParaRPr>
          </a:p>
          <a:p>
            <a:pPr marL="91440" indent="0">
              <a:buNone/>
            </a:pPr>
            <a:endParaRPr lang="en-US" sz="2000">
              <a:solidFill>
                <a:srgbClr val="20374E"/>
              </a:solidFill>
            </a:endParaRPr>
          </a:p>
          <a:p>
            <a:pPr marL="285750" indent="-285750"/>
            <a:endParaRPr lang="en-US" sz="2000">
              <a:solidFill>
                <a:srgbClr val="374151"/>
              </a:solidFill>
            </a:endParaRPr>
          </a:p>
          <a:p>
            <a:pPr marL="0" indent="0">
              <a:spcBef>
                <a:spcPts val="0"/>
              </a:spcBef>
              <a:buSzPts val="1920"/>
              <a:buNone/>
            </a:pPr>
            <a:endParaRPr lang="en-US" sz="1800" b="1">
              <a:solidFill>
                <a:srgbClr val="20374E"/>
              </a:solidFill>
            </a:endParaRPr>
          </a:p>
          <a:p>
            <a:pPr marL="305435" indent="-305435">
              <a:spcBef>
                <a:spcPts val="880"/>
              </a:spcBef>
              <a:buSzPts val="1680"/>
            </a:pPr>
            <a:endParaRPr lang="en-US" sz="1400"/>
          </a:p>
        </p:txBody>
      </p:sp>
      <p:sp>
        <p:nvSpPr>
          <p:cNvPr id="7" name="Google Shape;202;p4">
            <a:extLst>
              <a:ext uri="{FF2B5EF4-FFF2-40B4-BE49-F238E27FC236}">
                <a16:creationId xmlns:a16="http://schemas.microsoft.com/office/drawing/2014/main" id="{459E341B-12D0-8544-43E3-5166322C6349}"/>
              </a:ext>
            </a:extLst>
          </p:cNvPr>
          <p:cNvSpPr txBox="1">
            <a:spLocks/>
          </p:cNvSpPr>
          <p:nvPr/>
        </p:nvSpPr>
        <p:spPr>
          <a:xfrm>
            <a:off x="8117314" y="1971408"/>
            <a:ext cx="4886973" cy="37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91440" indent="0">
              <a:buNone/>
            </a:pPr>
            <a:r>
              <a:rPr lang="en-US" sz="1750" b="1">
                <a:solidFill>
                  <a:schemeClr val="accent1"/>
                </a:solidFill>
              </a:rPr>
              <a:t>Profile will look like this:</a:t>
            </a:r>
          </a:p>
          <a:p>
            <a:pPr>
              <a:buAutoNum type="arabicPeriod"/>
            </a:pPr>
            <a:endParaRPr lang="en-US" sz="1800">
              <a:solidFill>
                <a:srgbClr val="374151"/>
              </a:solidFill>
            </a:endParaRPr>
          </a:p>
          <a:p>
            <a:pPr marL="91440" indent="0">
              <a:buNone/>
            </a:pPr>
            <a:endParaRPr lang="en-US" sz="2000">
              <a:solidFill>
                <a:srgbClr val="20374E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000">
              <a:solidFill>
                <a:srgbClr val="374151"/>
              </a:solidFill>
            </a:endParaRPr>
          </a:p>
          <a:p>
            <a:pPr marL="0" indent="0">
              <a:spcBef>
                <a:spcPts val="0"/>
              </a:spcBef>
              <a:buSzPts val="1920"/>
              <a:buNone/>
            </a:pPr>
            <a:endParaRPr lang="en-US" sz="1800" b="1">
              <a:solidFill>
                <a:srgbClr val="20374E"/>
              </a:solidFill>
            </a:endParaRPr>
          </a:p>
          <a:p>
            <a:pPr marL="305435" indent="-305435">
              <a:spcBef>
                <a:spcPts val="880"/>
              </a:spcBef>
              <a:buSzPts val="1680"/>
              <a:buFont typeface="Arial"/>
              <a:buChar char="•"/>
            </a:pPr>
            <a:endParaRPr lang="en-US" sz="1400">
              <a:solidFill>
                <a:srgbClr val="203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8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De-identifying a New Data Entry Protocol cont.</a:t>
            </a:r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pic>
        <p:nvPicPr>
          <p:cNvPr id="3" name="Graphic 3" descr="Checklist with solid fill">
            <a:extLst>
              <a:ext uri="{FF2B5EF4-FFF2-40B4-BE49-F238E27FC236}">
                <a16:creationId xmlns:a16="http://schemas.microsoft.com/office/drawing/2014/main" id="{52C001AA-A9BE-2292-2777-D749BED38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041" y="801547"/>
            <a:ext cx="914400" cy="914400"/>
          </a:xfrm>
          <a:prstGeom prst="rect">
            <a:avLst/>
          </a:prstGeom>
        </p:spPr>
      </p:pic>
      <p:pic>
        <p:nvPicPr>
          <p:cNvPr id="4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017BAC1-607F-303D-219B-791B0E968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270" y="3016412"/>
            <a:ext cx="4938485" cy="2220315"/>
          </a:xfrm>
          <a:prstGeom prst="rect">
            <a:avLst/>
          </a:prstGeom>
        </p:spPr>
      </p:pic>
      <p:sp>
        <p:nvSpPr>
          <p:cNvPr id="6" name="Google Shape;202;p4">
            <a:extLst>
              <a:ext uri="{FF2B5EF4-FFF2-40B4-BE49-F238E27FC236}">
                <a16:creationId xmlns:a16="http://schemas.microsoft.com/office/drawing/2014/main" id="{23817B32-BF49-BA17-1811-28A38EEA0DF7}"/>
              </a:ext>
            </a:extLst>
          </p:cNvPr>
          <p:cNvSpPr txBox="1">
            <a:spLocks/>
          </p:cNvSpPr>
          <p:nvPr/>
        </p:nvSpPr>
        <p:spPr>
          <a:xfrm>
            <a:off x="424685" y="1882335"/>
            <a:ext cx="5163807" cy="26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Follow the steps mentioned and contact the Help Desk, </a:t>
            </a:r>
            <a:r>
              <a:rPr lang="en-US" sz="200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hmissupport@achmis.org</a:t>
            </a:r>
            <a:r>
              <a:rPr lang="en-US" sz="2000">
                <a:solidFill>
                  <a:schemeClr val="accent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if assistance is needed.</a:t>
            </a:r>
          </a:p>
          <a:p>
            <a:pPr marL="91440" indent="0">
              <a:buFont typeface="Arial"/>
              <a:buNone/>
            </a:pP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As a service provider working with a de-identified client record, keep the Clarity unique identifier and any other identifying information needed to identify and update the client's record in Clarity.</a:t>
            </a:r>
            <a:endParaRPr lang="en-US" sz="2000" b="1">
              <a:solidFill>
                <a:schemeClr val="tx1"/>
              </a:solidFill>
              <a:latin typeface="Arial"/>
              <a:cs typeface="Arial"/>
            </a:endParaRPr>
          </a:p>
          <a:p>
            <a:pPr marL="91440" indent="0">
              <a:buFont typeface="Arial"/>
              <a:buNone/>
            </a:pP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Ensure that you store this information securely in a way that meets agency, HUD, and ACHMIS security requirements.</a:t>
            </a:r>
          </a:p>
          <a:p>
            <a:pPr marL="91440" indent="0">
              <a:buFont typeface="Arial"/>
              <a:buNone/>
            </a:pPr>
            <a:endParaRPr lang="en-US" sz="2000">
              <a:solidFill>
                <a:srgbClr val="20374E"/>
              </a:solidFill>
            </a:endParaRPr>
          </a:p>
          <a:p>
            <a:pPr marL="91440" indent="0">
              <a:buFont typeface="Arial"/>
              <a:buNone/>
            </a:pPr>
            <a:endParaRPr lang="en-US" sz="1750">
              <a:solidFill>
                <a:srgbClr val="374151"/>
              </a:solidFill>
            </a:endParaRPr>
          </a:p>
          <a:p>
            <a:pPr marL="91440" indent="0">
              <a:buFont typeface="Arial"/>
              <a:buNone/>
            </a:pPr>
            <a:endParaRPr lang="en-US" sz="2000">
              <a:solidFill>
                <a:srgbClr val="20374E"/>
              </a:solidFill>
            </a:endParaRPr>
          </a:p>
          <a:p>
            <a:pPr marL="285750" indent="-285750"/>
            <a:endParaRPr lang="en-US" sz="2000">
              <a:solidFill>
                <a:srgbClr val="374151"/>
              </a:solidFill>
            </a:endParaRPr>
          </a:p>
          <a:p>
            <a:pPr marL="0" indent="0">
              <a:spcBef>
                <a:spcPts val="0"/>
              </a:spcBef>
              <a:buSzPts val="1920"/>
              <a:buFont typeface="Arial"/>
              <a:buNone/>
            </a:pPr>
            <a:endParaRPr lang="en-US" sz="1800" b="1">
              <a:solidFill>
                <a:srgbClr val="20374E"/>
              </a:solidFill>
            </a:endParaRPr>
          </a:p>
          <a:p>
            <a:pPr marL="305435" indent="-305435">
              <a:spcBef>
                <a:spcPts val="880"/>
              </a:spcBef>
              <a:buSzPts val="1680"/>
            </a:pPr>
            <a:endParaRPr lang="en-US" sz="1400">
              <a:solidFill>
                <a:srgbClr val="20374E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56E0391-4EE4-7F5E-64BD-FC9F83589B38}"/>
              </a:ext>
            </a:extLst>
          </p:cNvPr>
          <p:cNvSpPr/>
          <p:nvPr/>
        </p:nvSpPr>
        <p:spPr>
          <a:xfrm>
            <a:off x="5633589" y="3992358"/>
            <a:ext cx="664307" cy="27353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19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 txBox="1">
            <a:spLocks noGrp="1"/>
          </p:cNvSpPr>
          <p:nvPr>
            <p:ph type="title"/>
          </p:nvPr>
        </p:nvSpPr>
        <p:spPr>
          <a:xfrm>
            <a:off x="810786" y="3283845"/>
            <a:ext cx="3031852" cy="73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4400"/>
              <a:t>Questions?</a:t>
            </a:r>
            <a:endParaRPr sz="4400"/>
          </a:p>
        </p:txBody>
      </p:sp>
      <p:sp>
        <p:nvSpPr>
          <p:cNvPr id="236" name="Google Shape;236;p7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</a:t>
            </a:r>
            <a:r>
              <a:rPr lang="en-US" sz="1100" err="1"/>
              <a:t>Bitfocus</a:t>
            </a:r>
            <a:r>
              <a:rPr lang="en-US" sz="1100"/>
              <a:t>, Inc., All Rights Reserved. </a:t>
            </a:r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36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A5443-2320-C920-8C57-148D64DF2445}"/>
              </a:ext>
            </a:extLst>
          </p:cNvPr>
          <p:cNvSpPr txBox="1"/>
          <p:nvPr/>
        </p:nvSpPr>
        <p:spPr>
          <a:xfrm>
            <a:off x="4867275" y="334327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8" descr="Several hands raised and ready to answer a question">
            <a:extLst>
              <a:ext uri="{FF2B5EF4-FFF2-40B4-BE49-F238E27FC236}">
                <a16:creationId xmlns:a16="http://schemas.microsoft.com/office/drawing/2014/main" id="{2A63E439-A6F7-E60E-37EC-BC10118CB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367" y="1730556"/>
            <a:ext cx="5732280" cy="3826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784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Language Changes</a:t>
            </a:r>
            <a:endParaRPr lang="en-US"/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2137312"/>
            <a:ext cx="9391455" cy="436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Domestic Violence Victims</a:t>
            </a:r>
            <a:r>
              <a:rPr lang="en-US" sz="2000">
                <a:solidFill>
                  <a:srgbClr val="374151"/>
                </a:solidFill>
              </a:rPr>
              <a:t>" will be changed to "</a:t>
            </a:r>
            <a:r>
              <a:rPr lang="en-US" sz="2000" b="1">
                <a:solidFill>
                  <a:srgbClr val="374151"/>
                </a:solidFill>
              </a:rPr>
              <a:t>Domestic Violence Survivors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lang="en-US"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Client Refused</a:t>
            </a:r>
            <a:r>
              <a:rPr lang="en-US" sz="2000">
                <a:solidFill>
                  <a:srgbClr val="374151"/>
                </a:solidFill>
              </a:rPr>
              <a:t>" will now be "</a:t>
            </a:r>
            <a:r>
              <a:rPr lang="en-US" sz="2000" b="1">
                <a:solidFill>
                  <a:srgbClr val="374151"/>
                </a:solidFill>
              </a:rPr>
              <a:t>Client prefers </a:t>
            </a:r>
            <a:r>
              <a:rPr lang="en-US" sz="2000" b="1">
                <a:solidFill>
                  <a:srgbClr val="374151"/>
                </a:solidFill>
                <a:latin typeface="Inter"/>
                <a:ea typeface="Inter"/>
                <a:cs typeface="Inter"/>
                <a:sym typeface="Inter"/>
              </a:rPr>
              <a:t>not </a:t>
            </a:r>
            <a:r>
              <a:rPr lang="en-US" sz="2000" b="1">
                <a:solidFill>
                  <a:srgbClr val="374151"/>
                </a:solidFill>
              </a:rPr>
              <a:t>to answer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Veteran's Administration (VA) Medical Services</a:t>
            </a:r>
            <a:r>
              <a:rPr lang="en-US" sz="2000">
                <a:solidFill>
                  <a:srgbClr val="374151"/>
                </a:solidFill>
              </a:rPr>
              <a:t>" will be "</a:t>
            </a:r>
            <a:r>
              <a:rPr lang="en-US" sz="2000" b="1">
                <a:solidFill>
                  <a:srgbClr val="374151"/>
                </a:solidFill>
              </a:rPr>
              <a:t>Veteran's Health Administration (VHA)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Approximate date homelessness started</a:t>
            </a:r>
            <a:r>
              <a:rPr lang="en-US" sz="2000">
                <a:solidFill>
                  <a:srgbClr val="374151"/>
                </a:solidFill>
              </a:rPr>
              <a:t>" will become "</a:t>
            </a:r>
            <a:r>
              <a:rPr lang="en-US" sz="2000" b="1">
                <a:solidFill>
                  <a:srgbClr val="374151"/>
                </a:solidFill>
              </a:rPr>
              <a:t>Approximate date this episode of homelessness started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lang="en-US" sz="2000"/>
          </a:p>
          <a:p>
            <a:pPr marL="0" indent="0">
              <a:buNone/>
            </a:pPr>
            <a:endParaRPr lang="en-US" sz="2000">
              <a:solidFill>
                <a:srgbClr val="374151"/>
              </a:solidFill>
            </a:endParaRPr>
          </a:p>
          <a:p>
            <a:pPr marL="285750" indent="-285750"/>
            <a:r>
              <a:rPr lang="en-US" sz="2000">
                <a:solidFill>
                  <a:srgbClr val="374151"/>
                </a:solidFill>
              </a:rPr>
              <a:t>"</a:t>
            </a:r>
            <a:r>
              <a:rPr lang="en-US" sz="2000" b="1">
                <a:solidFill>
                  <a:srgbClr val="374151"/>
                </a:solidFill>
              </a:rPr>
              <a:t>Client location</a:t>
            </a:r>
            <a:r>
              <a:rPr lang="en-US" sz="2000">
                <a:solidFill>
                  <a:srgbClr val="374151"/>
                </a:solidFill>
              </a:rPr>
              <a:t>" will be "</a:t>
            </a:r>
            <a:r>
              <a:rPr lang="en-US" sz="2000" b="1">
                <a:solidFill>
                  <a:srgbClr val="374151"/>
                </a:solidFill>
              </a:rPr>
              <a:t>Enrollment CoC</a:t>
            </a:r>
            <a:r>
              <a:rPr lang="en-US" sz="2000">
                <a:solidFill>
                  <a:srgbClr val="374151"/>
                </a:solidFill>
              </a:rPr>
              <a:t>"</a:t>
            </a:r>
            <a:endParaRPr lang="en-US" sz="2000"/>
          </a:p>
          <a:p>
            <a:pPr marL="0" indent="0">
              <a:spcBef>
                <a:spcPts val="0"/>
              </a:spcBef>
              <a:buSzPts val="1920"/>
              <a:buNone/>
            </a:pPr>
            <a:endParaRPr lang="en-US" sz="1800" b="1"/>
          </a:p>
          <a:p>
            <a:pPr marL="305435" indent="-305435">
              <a:spcBef>
                <a:spcPts val="880"/>
              </a:spcBef>
              <a:buSzPts val="1680"/>
            </a:pPr>
            <a:endParaRPr lang="en-US" sz="14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2" name="Graphic 2" descr="Speech with solid fill">
            <a:extLst>
              <a:ext uri="{FF2B5EF4-FFF2-40B4-BE49-F238E27FC236}">
                <a16:creationId xmlns:a16="http://schemas.microsoft.com/office/drawing/2014/main" id="{8F935AF6-E117-D6A2-02CE-73CBBDE44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5687" y="676155"/>
            <a:ext cx="1280931" cy="13098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Changes to Existing Data Elements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16306" y="2102676"/>
            <a:ext cx="11354182" cy="414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Veteran Status</a:t>
            </a:r>
          </a:p>
          <a:p>
            <a:pPr marL="434340" indent="-342900"/>
            <a:r>
              <a:rPr lang="en-US" sz="1800"/>
              <a:t>The specific definition will be removed from the Data Standards Manual.</a:t>
            </a:r>
          </a:p>
          <a:p>
            <a:pPr marL="434340" indent="-342900"/>
            <a:r>
              <a:rPr lang="en-US" sz="1800"/>
              <a:t>Referring to the VA Data Guide for the current legal definition is required.</a:t>
            </a:r>
          </a:p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Name</a:t>
            </a:r>
          </a:p>
          <a:p>
            <a:r>
              <a:rPr lang="en-US" sz="1800"/>
              <a:t>The client may provide their </a:t>
            </a:r>
            <a:r>
              <a:rPr lang="en-US" sz="1800" b="1"/>
              <a:t>Preferred Name</a:t>
            </a:r>
            <a:r>
              <a:rPr lang="en-US" sz="1800"/>
              <a:t>. “Legal name” is not required unless required by the funder.</a:t>
            </a:r>
          </a:p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 Race and Ethnicity</a:t>
            </a:r>
          </a:p>
          <a:p>
            <a:pPr marL="434340" indent="-342900"/>
            <a:r>
              <a:rPr lang="en-US" sz="1800"/>
              <a:t>Combine</a:t>
            </a:r>
            <a:r>
              <a:rPr lang="en-US" sz="1800" b="1"/>
              <a:t> Race</a:t>
            </a:r>
            <a:r>
              <a:rPr lang="en-US" sz="1800"/>
              <a:t> and </a:t>
            </a:r>
            <a:r>
              <a:rPr lang="en-US" sz="1800" b="1"/>
              <a:t>Ethnicity</a:t>
            </a:r>
            <a:r>
              <a:rPr lang="en-US" sz="1800"/>
              <a:t> into a single data element. (Eliminate 3.05 data element) </a:t>
            </a:r>
          </a:p>
          <a:p>
            <a:pPr marL="434340" indent="-342900"/>
            <a:r>
              <a:rPr lang="en-US" sz="1800"/>
              <a:t>New response options will include:</a:t>
            </a:r>
          </a:p>
          <a:p>
            <a:pPr lvl="1"/>
            <a:r>
              <a:rPr lang="en-US" sz="1600" b="1"/>
              <a:t>Hispanic/Latina/e/o</a:t>
            </a:r>
          </a:p>
          <a:p>
            <a:pPr lvl="1"/>
            <a:r>
              <a:rPr lang="en-US" sz="1600" b="1"/>
              <a:t>Middle Eastern or North African</a:t>
            </a:r>
          </a:p>
          <a:p>
            <a:pPr lvl="1"/>
            <a:r>
              <a:rPr lang="en-US" sz="1600" b="1"/>
              <a:t>Additional Race and Ethnicity Detail (If Additional Race and Ethnicity, please specify)</a:t>
            </a:r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" name="Graphic 2" descr="Research with solid fill">
            <a:extLst>
              <a:ext uri="{FF2B5EF4-FFF2-40B4-BE49-F238E27FC236}">
                <a16:creationId xmlns:a16="http://schemas.microsoft.com/office/drawing/2014/main" id="{2831542C-F272-C5B8-0C3B-F026C406E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68527" y="8012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5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Changes to Existing Data Elements cont.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1906403"/>
            <a:ext cx="11881370" cy="436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chemeClr val="accent1"/>
                </a:solidFill>
              </a:rPr>
              <a:t>Gender (Element 3.06)</a:t>
            </a:r>
          </a:p>
          <a:p>
            <a:pPr marL="285750" indent="-285750"/>
            <a:r>
              <a:rPr lang="en-US" sz="1400">
                <a:solidFill>
                  <a:schemeClr val="accent5"/>
                </a:solidFill>
              </a:rPr>
              <a:t>Updated response options will include:</a:t>
            </a:r>
          </a:p>
          <a:p>
            <a:pPr lvl="1"/>
            <a:r>
              <a:rPr lang="en-US" sz="1400">
                <a:solidFill>
                  <a:schemeClr val="accent5"/>
                </a:solidFill>
              </a:rPr>
              <a:t>"Female"              </a:t>
            </a:r>
            <a:r>
              <a:rPr lang="en-US" sz="1400" b="1">
                <a:solidFill>
                  <a:schemeClr val="accent5"/>
                </a:solidFill>
              </a:rPr>
              <a:t>Woman (Girl, if child)</a:t>
            </a:r>
          </a:p>
          <a:p>
            <a:pPr lvl="1"/>
            <a:r>
              <a:rPr lang="en-US" sz="1400">
                <a:solidFill>
                  <a:schemeClr val="accent5"/>
                </a:solidFill>
              </a:rPr>
              <a:t>"Male"                   </a:t>
            </a:r>
            <a:r>
              <a:rPr lang="en-US" sz="1400" b="1">
                <a:solidFill>
                  <a:schemeClr val="accent5"/>
                </a:solidFill>
              </a:rPr>
              <a:t>Man (Boy, if child)</a:t>
            </a:r>
          </a:p>
          <a:p>
            <a:pPr lvl="1"/>
            <a:r>
              <a:rPr lang="en-US" sz="1400"/>
              <a:t>"Gender other than"   </a:t>
            </a:r>
            <a:r>
              <a:rPr lang="en-US" sz="1400" b="1"/>
              <a:t>          Non-Binary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Culturally Specific Identity (Two-Spirit)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Transgender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Questioning 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Different Identity (If Different Identity, please specify via text box)</a:t>
            </a:r>
          </a:p>
          <a:p>
            <a:pPr marL="0" indent="0">
              <a:buNone/>
            </a:pPr>
            <a:r>
              <a:rPr lang="en-US" sz="1600" b="1">
                <a:solidFill>
                  <a:schemeClr val="accent1"/>
                </a:solidFill>
              </a:rPr>
              <a:t>Living Situation</a:t>
            </a:r>
          </a:p>
          <a:p>
            <a:pPr marL="285750" indent="-285750"/>
            <a:r>
              <a:rPr lang="en-US" sz="1400">
                <a:solidFill>
                  <a:schemeClr val="accent5"/>
                </a:solidFill>
              </a:rPr>
              <a:t>The response option 'Rental by client with housing subsidy' will be expanded to include the following options once selected: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Family Unification Program Voucher (FUP)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Foster Youth to Independence Initiative (FYI)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Permanent Supportive Housing</a:t>
            </a:r>
          </a:p>
          <a:p>
            <a:pPr lvl="1"/>
            <a:r>
              <a:rPr lang="en-US" sz="1400" b="1">
                <a:solidFill>
                  <a:schemeClr val="accent5"/>
                </a:solidFill>
              </a:rPr>
              <a:t>Other permanent housing dedicated to formerly homeless persons</a:t>
            </a:r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8F6E29D-0EEF-71F6-8633-5EC1565F1463}"/>
              </a:ext>
            </a:extLst>
          </p:cNvPr>
          <p:cNvCxnSpPr/>
          <p:nvPr/>
        </p:nvCxnSpPr>
        <p:spPr>
          <a:xfrm>
            <a:off x="2167033" y="2708692"/>
            <a:ext cx="267855" cy="23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2AAE963-9C7D-764E-CD00-4EA28BD1A3EC}"/>
              </a:ext>
            </a:extLst>
          </p:cNvPr>
          <p:cNvCxnSpPr>
            <a:cxnSpLocks/>
          </p:cNvCxnSpPr>
          <p:nvPr/>
        </p:nvCxnSpPr>
        <p:spPr>
          <a:xfrm>
            <a:off x="2167033" y="2983262"/>
            <a:ext cx="267855" cy="23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2" descr="Research with solid fill">
            <a:extLst>
              <a:ext uri="{FF2B5EF4-FFF2-40B4-BE49-F238E27FC236}">
                <a16:creationId xmlns:a16="http://schemas.microsoft.com/office/drawing/2014/main" id="{8E1E7DBC-8F9C-A883-99E5-121D6C276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0164" y="801254"/>
            <a:ext cx="914400" cy="9144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937F36-D8AA-7F2E-F5E7-8023B1950BFD}"/>
              </a:ext>
            </a:extLst>
          </p:cNvPr>
          <p:cNvCxnSpPr>
            <a:cxnSpLocks/>
          </p:cNvCxnSpPr>
          <p:nvPr/>
        </p:nvCxnSpPr>
        <p:spPr>
          <a:xfrm>
            <a:off x="2971961" y="3262304"/>
            <a:ext cx="267855" cy="23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60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Changes/Updates by Funding Type</a:t>
            </a:r>
          </a:p>
          <a:p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2056494"/>
            <a:ext cx="11348409" cy="370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Social Security Number</a:t>
            </a:r>
          </a:p>
          <a:p>
            <a:r>
              <a:rPr lang="en-US" sz="1800" b="1">
                <a:solidFill>
                  <a:srgbClr val="374151"/>
                </a:solidFill>
              </a:rPr>
              <a:t>CoC, ESG, and </a:t>
            </a:r>
            <a:r>
              <a:rPr lang="en-US" sz="1800" b="1"/>
              <a:t>SAMHSA PATH</a:t>
            </a:r>
            <a:r>
              <a:rPr lang="en-US" sz="1800"/>
              <a:t> f</a:t>
            </a:r>
            <a:r>
              <a:rPr lang="en-US" sz="1800">
                <a:solidFill>
                  <a:srgbClr val="374151"/>
                </a:solidFill>
              </a:rPr>
              <a:t>unded projects will only need to enter the last four digits of the SSN.</a:t>
            </a:r>
          </a:p>
          <a:p>
            <a:r>
              <a:rPr lang="en-US" sz="1800">
                <a:solidFill>
                  <a:srgbClr val="374151"/>
                </a:solidFill>
              </a:rPr>
              <a:t>Other funding types will continue to require the full SSN.</a:t>
            </a:r>
            <a:endParaRPr lang="en-US" sz="1800"/>
          </a:p>
          <a:p>
            <a:pPr marL="0" indent="0">
              <a:buNone/>
            </a:pPr>
            <a:endParaRPr lang="en-US" sz="180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Translation Assistance Needed</a:t>
            </a:r>
          </a:p>
          <a:p>
            <a:r>
              <a:rPr lang="en-US" sz="1800" b="1">
                <a:solidFill>
                  <a:srgbClr val="374151"/>
                </a:solidFill>
              </a:rPr>
              <a:t>CoC, ESG, and </a:t>
            </a:r>
            <a:r>
              <a:rPr lang="en-US" sz="1800" b="1"/>
              <a:t>SAMHSA PATH </a:t>
            </a:r>
            <a:r>
              <a:rPr lang="en-US" sz="1800">
                <a:solidFill>
                  <a:srgbClr val="374151"/>
                </a:solidFill>
              </a:rPr>
              <a:t>funded projects must answer this NEW data element.</a:t>
            </a:r>
            <a:endParaRPr lang="en-US" sz="1800">
              <a:solidFill>
                <a:schemeClr val="accent5"/>
              </a:solidFill>
            </a:endParaRPr>
          </a:p>
          <a:p>
            <a:r>
              <a:rPr lang="en-US" sz="1800">
                <a:solidFill>
                  <a:srgbClr val="374151"/>
                </a:solidFill>
              </a:rPr>
              <a:t>This information will help provide translation assistance to those in need.</a:t>
            </a:r>
          </a:p>
          <a:p>
            <a:endParaRPr lang="en-US" sz="1800" b="1">
              <a:solidFill>
                <a:schemeClr val="accent5"/>
              </a:solidFill>
            </a:endParaRPr>
          </a:p>
          <a:p>
            <a:pPr marL="9144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Sexual Orientation</a:t>
            </a:r>
          </a:p>
          <a:p>
            <a:pPr marL="285750" indent="-285750"/>
            <a:r>
              <a:rPr lang="en-US" sz="1800" b="1">
                <a:solidFill>
                  <a:srgbClr val="374151"/>
                </a:solidFill>
              </a:rPr>
              <a:t>CoC PSH </a:t>
            </a:r>
            <a:r>
              <a:rPr lang="en-US" sz="1800">
                <a:solidFill>
                  <a:srgbClr val="374151"/>
                </a:solidFill>
              </a:rPr>
              <a:t>funded projects will be required to answer this data element.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Collecting this data will enhance our understanding and support for individuals in the system.</a:t>
            </a:r>
            <a:endParaRPr lang="en-US" sz="1800"/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 lang="en-US" sz="1200">
              <a:solidFill>
                <a:srgbClr val="374151"/>
              </a:solidFill>
            </a:endParaRPr>
          </a:p>
          <a:p>
            <a:pPr marL="0" indent="0">
              <a:buNone/>
            </a:pPr>
            <a:endParaRPr lang="en-US" sz="1800"/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6" name="Graphic 6" descr="Transfer with solid fill">
            <a:extLst>
              <a:ext uri="{FF2B5EF4-FFF2-40B4-BE49-F238E27FC236}">
                <a16:creationId xmlns:a16="http://schemas.microsoft.com/office/drawing/2014/main" id="{6D74A62C-655C-3392-5299-A314C33E9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5982" y="8012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1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Changes/Updates by Project Type</a:t>
            </a:r>
          </a:p>
          <a:p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9" y="2056494"/>
            <a:ext cx="11348409" cy="370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-US" sz="2000" b="1" u="sng">
                <a:solidFill>
                  <a:schemeClr val="accent1"/>
                </a:solidFill>
              </a:rPr>
              <a:t>RHY (Runaway and Homeless Youth)</a:t>
            </a:r>
            <a:endParaRPr lang="en-US" sz="2000" u="sng">
              <a:solidFill>
                <a:schemeClr val="accent1"/>
              </a:solidFill>
            </a:endParaRPr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Youth</a:t>
            </a:r>
            <a:r>
              <a:rPr lang="en-US" sz="1800">
                <a:solidFill>
                  <a:srgbClr val="374151"/>
                </a:solidFill>
              </a:rPr>
              <a:t>' will now be referred to as '</a:t>
            </a:r>
            <a:r>
              <a:rPr lang="en-US" sz="1800" b="1">
                <a:solidFill>
                  <a:srgbClr val="374151"/>
                </a:solidFill>
              </a:rPr>
              <a:t>client</a:t>
            </a:r>
            <a:r>
              <a:rPr lang="en-US" sz="1800">
                <a:solidFill>
                  <a:srgbClr val="374151"/>
                </a:solidFill>
              </a:rPr>
              <a:t>' for clearer terminology.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Post-natal care for mother'</a:t>
            </a:r>
            <a:r>
              <a:rPr lang="en-US" sz="1800">
                <a:solidFill>
                  <a:srgbClr val="374151"/>
                </a:solidFill>
              </a:rPr>
              <a:t> will be updated to '</a:t>
            </a:r>
            <a:r>
              <a:rPr lang="en-US" sz="1800" b="1">
                <a:solidFill>
                  <a:srgbClr val="374151"/>
                </a:solidFill>
              </a:rPr>
              <a:t>post-natal care for client (person who gave birth)</a:t>
            </a:r>
            <a:r>
              <a:rPr lang="en-US" sz="1800">
                <a:solidFill>
                  <a:srgbClr val="374151"/>
                </a:solidFill>
              </a:rPr>
              <a:t>' to be more inclusive.</a:t>
            </a:r>
            <a:endParaRPr lang="en-US" sz="1800"/>
          </a:p>
          <a:p>
            <a:pPr marL="0" indent="0">
              <a:buNone/>
            </a:pPr>
            <a:endParaRPr lang="en-US" sz="2400" b="1" u="sng"/>
          </a:p>
          <a:p>
            <a:pPr marL="0" indent="0">
              <a:buNone/>
            </a:pPr>
            <a:r>
              <a:rPr lang="en-US" sz="2000" b="1" u="sng">
                <a:solidFill>
                  <a:schemeClr val="accent1"/>
                </a:solidFill>
              </a:rPr>
              <a:t>HOPWA (Housing Opportunities for Persons With AIDS)</a:t>
            </a:r>
            <a:endParaRPr lang="en-US" sz="2000" u="sng">
              <a:solidFill>
                <a:schemeClr val="accent1"/>
              </a:solidFill>
            </a:endParaRPr>
          </a:p>
          <a:p>
            <a:pPr marL="285750" indent="-285750"/>
            <a:r>
              <a:rPr lang="en-US" sz="1800" b="1">
                <a:solidFill>
                  <a:srgbClr val="374151"/>
                </a:solidFill>
              </a:rPr>
              <a:t>'Substance abuse disorder services treatment</a:t>
            </a:r>
            <a:r>
              <a:rPr lang="en-US" sz="1800">
                <a:solidFill>
                  <a:srgbClr val="374151"/>
                </a:solidFill>
              </a:rPr>
              <a:t>' will be changed to '</a:t>
            </a:r>
            <a:r>
              <a:rPr lang="en-US" sz="1800" b="1">
                <a:solidFill>
                  <a:srgbClr val="374151"/>
                </a:solidFill>
              </a:rPr>
              <a:t>Substance use services/treatment</a:t>
            </a:r>
            <a:r>
              <a:rPr lang="en-US" sz="1800">
                <a:solidFill>
                  <a:srgbClr val="374151"/>
                </a:solidFill>
              </a:rPr>
              <a:t>' for better clarity.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Receiving public HIC/AIDS Medical Assistance</a:t>
            </a:r>
            <a:r>
              <a:rPr lang="en-US" sz="1800">
                <a:solidFill>
                  <a:srgbClr val="374151"/>
                </a:solidFill>
              </a:rPr>
              <a:t>' will be removed.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Client went to jail/prison</a:t>
            </a:r>
            <a:r>
              <a:rPr lang="en-US" sz="1800">
                <a:solidFill>
                  <a:srgbClr val="374151"/>
                </a:solidFill>
              </a:rPr>
              <a:t>' will now be '</a:t>
            </a:r>
            <a:r>
              <a:rPr lang="en-US" sz="1800" b="1">
                <a:solidFill>
                  <a:srgbClr val="374151"/>
                </a:solidFill>
              </a:rPr>
              <a:t>jail/prison</a:t>
            </a:r>
            <a:r>
              <a:rPr lang="en-US" sz="1800">
                <a:solidFill>
                  <a:srgbClr val="374151"/>
                </a:solidFill>
              </a:rPr>
              <a:t>.'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Client died</a:t>
            </a:r>
            <a:r>
              <a:rPr lang="en-US" sz="1800">
                <a:solidFill>
                  <a:srgbClr val="374151"/>
                </a:solidFill>
              </a:rPr>
              <a:t>' will be updated to '</a:t>
            </a:r>
            <a:r>
              <a:rPr lang="en-US" sz="1800" b="1">
                <a:solidFill>
                  <a:srgbClr val="374151"/>
                </a:solidFill>
              </a:rPr>
              <a:t>deceased</a:t>
            </a:r>
            <a:r>
              <a:rPr lang="en-US" sz="1800">
                <a:solidFill>
                  <a:srgbClr val="374151"/>
                </a:solidFill>
              </a:rPr>
              <a:t>.'</a:t>
            </a:r>
            <a:endParaRPr lang="en-US" sz="1800"/>
          </a:p>
          <a:p>
            <a:pPr marL="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 lang="en-US" sz="1200">
              <a:solidFill>
                <a:srgbClr val="374151"/>
              </a:solidFill>
            </a:endParaRPr>
          </a:p>
          <a:p>
            <a:pPr marL="0" indent="0">
              <a:buNone/>
            </a:pPr>
            <a:endParaRPr lang="en-US" sz="1800"/>
          </a:p>
          <a:p>
            <a:pPr marL="91440" indent="0">
              <a:buNone/>
            </a:pPr>
            <a:br>
              <a:rPr lang="en-US"/>
            </a:br>
            <a:endParaRPr lang="en-US"/>
          </a:p>
          <a:p>
            <a:pPr marL="91440" indent="0">
              <a:buNone/>
            </a:pPr>
            <a:endParaRPr/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" name="Graphic 2" descr="List with solid fill">
            <a:extLst>
              <a:ext uri="{FF2B5EF4-FFF2-40B4-BE49-F238E27FC236}">
                <a16:creationId xmlns:a16="http://schemas.microsoft.com/office/drawing/2014/main" id="{DB3BD906-60A2-D38D-AE8F-35C34B779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1118" y="8012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0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421970" y="672793"/>
            <a:ext cx="11348062" cy="1170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Changes/Updates by Project Type cont.</a:t>
            </a:r>
            <a:endParaRPr lang="en-US">
              <a:solidFill>
                <a:schemeClr val="bg1"/>
              </a:solidFill>
            </a:endParaRPr>
          </a:p>
          <a:p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422078" y="1929492"/>
            <a:ext cx="5281273" cy="442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-US" sz="2000" b="1" u="sng">
                <a:solidFill>
                  <a:schemeClr val="accent1"/>
                </a:solidFill>
              </a:rPr>
              <a:t>VA (Veterans Affairs)</a:t>
            </a:r>
            <a:endParaRPr lang="en-US">
              <a:solidFill>
                <a:schemeClr val="accent1"/>
              </a:solidFill>
            </a:endParaRPr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Space Force</a:t>
            </a:r>
            <a:r>
              <a:rPr lang="en-US" sz="1800">
                <a:solidFill>
                  <a:srgbClr val="374151"/>
                </a:solidFill>
              </a:rPr>
              <a:t>' will be added to the Branch of Military list.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'</a:t>
            </a:r>
            <a:r>
              <a:rPr lang="en-US" sz="1800" b="1">
                <a:solidFill>
                  <a:srgbClr val="374151"/>
                </a:solidFill>
              </a:rPr>
              <a:t>Extended Shallow Subsidy</a:t>
            </a:r>
            <a:r>
              <a:rPr lang="en-US" sz="1800">
                <a:solidFill>
                  <a:srgbClr val="374151"/>
                </a:solidFill>
              </a:rPr>
              <a:t>' will now be '</a:t>
            </a:r>
            <a:r>
              <a:rPr lang="en-US" sz="1800" b="1">
                <a:solidFill>
                  <a:srgbClr val="374151"/>
                </a:solidFill>
              </a:rPr>
              <a:t>Shallow Subsidy</a:t>
            </a:r>
            <a:r>
              <a:rPr lang="en-US" sz="1800">
                <a:solidFill>
                  <a:srgbClr val="374151"/>
                </a:solidFill>
              </a:rPr>
              <a:t>.'</a:t>
            </a:r>
            <a:endParaRPr lang="en-US" sz="1800"/>
          </a:p>
          <a:p>
            <a:pPr marL="285750" indent="-285750"/>
            <a:r>
              <a:rPr lang="en-US" sz="1800">
                <a:solidFill>
                  <a:srgbClr val="374151"/>
                </a:solidFill>
              </a:rPr>
              <a:t>New additions to Financial Assistance:</a:t>
            </a:r>
            <a:endParaRPr lang="en-US" sz="1800"/>
          </a:p>
          <a:p>
            <a:pPr marL="1200150" lvl="1" indent="-285750"/>
            <a:r>
              <a:rPr lang="en-US" sz="1800">
                <a:solidFill>
                  <a:srgbClr val="374151"/>
                </a:solidFill>
              </a:rPr>
              <a:t>Start Date of Financial Assistance</a:t>
            </a:r>
            <a:endParaRPr lang="en-US" sz="1800"/>
          </a:p>
          <a:p>
            <a:pPr marL="1200150" lvl="1" indent="-285750"/>
            <a:r>
              <a:rPr lang="en-US" sz="1800">
                <a:solidFill>
                  <a:srgbClr val="374151"/>
                </a:solidFill>
              </a:rPr>
              <a:t>End Date of Financial Assistance</a:t>
            </a:r>
            <a:endParaRPr lang="en-US" sz="1800"/>
          </a:p>
          <a:p>
            <a:pPr marL="1200150" lvl="1" indent="-285750"/>
            <a:r>
              <a:rPr lang="en-US" sz="1800">
                <a:solidFill>
                  <a:srgbClr val="374151"/>
                </a:solidFill>
              </a:rPr>
              <a:t>Additional options to Financial Assistance Types:</a:t>
            </a:r>
            <a:endParaRPr lang="en-US" sz="1800"/>
          </a:p>
          <a:p>
            <a:pPr marL="1657350" lvl="2" indent="-285750"/>
            <a:r>
              <a:rPr lang="en-US" sz="1600">
                <a:solidFill>
                  <a:srgbClr val="374151"/>
                </a:solidFill>
              </a:rPr>
              <a:t>Shallow Subsidy Financial Assistance</a:t>
            </a:r>
            <a:endParaRPr lang="en-US" sz="1600"/>
          </a:p>
          <a:p>
            <a:pPr marL="1657350" lvl="2" indent="-285750"/>
            <a:r>
              <a:rPr lang="en-US" sz="1600">
                <a:solidFill>
                  <a:srgbClr val="374151"/>
                </a:solidFill>
              </a:rPr>
              <a:t>Landlord Incentive</a:t>
            </a:r>
            <a:endParaRPr lang="en-US" sz="1600"/>
          </a:p>
          <a:p>
            <a:pPr marL="1657350" lvl="2" indent="-285750"/>
            <a:r>
              <a:rPr lang="en-US" sz="1600">
                <a:solidFill>
                  <a:srgbClr val="374151"/>
                </a:solidFill>
              </a:rPr>
              <a:t>Client Incentive</a:t>
            </a:r>
            <a:endParaRPr lang="en-US" sz="1600"/>
          </a:p>
          <a:p>
            <a:pPr marL="91440" indent="0">
              <a:buNone/>
            </a:pPr>
            <a:endParaRPr lang="en-US">
              <a:solidFill>
                <a:srgbClr val="20374E"/>
              </a:solidFill>
            </a:endParaRPr>
          </a:p>
          <a:p>
            <a:pPr marL="91440" indent="0">
              <a:buNone/>
            </a:pPr>
            <a:endParaRPr lang="en-US" sz="2000"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Gill Sans"/>
              <a:buNone/>
            </a:pPr>
            <a:r>
              <a:rPr lang="en-US" sz="1100"/>
              <a:t>Confidential and Proprietary | © Copyright 2023 Bitfocus, Inc., All Rights Reserved. </a:t>
            </a:r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" name="Graphic 2" descr="List with solid fill">
            <a:extLst>
              <a:ext uri="{FF2B5EF4-FFF2-40B4-BE49-F238E27FC236}">
                <a16:creationId xmlns:a16="http://schemas.microsoft.com/office/drawing/2014/main" id="{DB3BD906-60A2-D38D-AE8F-35C34B779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1118" y="801255"/>
            <a:ext cx="914400" cy="914400"/>
          </a:xfrm>
          <a:prstGeom prst="rect">
            <a:avLst/>
          </a:prstGeom>
        </p:spPr>
      </p:pic>
      <p:sp>
        <p:nvSpPr>
          <p:cNvPr id="5" name="Google Shape;202;p4">
            <a:extLst>
              <a:ext uri="{FF2B5EF4-FFF2-40B4-BE49-F238E27FC236}">
                <a16:creationId xmlns:a16="http://schemas.microsoft.com/office/drawing/2014/main" id="{557941FB-8801-9079-D21A-709386F001B3}"/>
              </a:ext>
            </a:extLst>
          </p:cNvPr>
          <p:cNvSpPr txBox="1">
            <a:spLocks/>
          </p:cNvSpPr>
          <p:nvPr/>
        </p:nvSpPr>
        <p:spPr>
          <a:xfrm>
            <a:off x="6093206" y="2324349"/>
            <a:ext cx="5685363" cy="404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85750" indent="-285750"/>
            <a:r>
              <a:rPr lang="en-US" sz="1800" b="1">
                <a:solidFill>
                  <a:srgbClr val="374151"/>
                </a:solidFill>
              </a:rPr>
              <a:t>Updates to Percent of Area Median Income (AMI):</a:t>
            </a:r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30% or less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31% to 50%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51% to 80%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81% or greater</a:t>
            </a:r>
            <a:endParaRPr lang="en-US" sz="1600"/>
          </a:p>
          <a:p>
            <a:pPr marL="285750" indent="-285750"/>
            <a:r>
              <a:rPr lang="en-US" sz="1800" b="1">
                <a:solidFill>
                  <a:srgbClr val="374151"/>
                </a:solidFill>
              </a:rPr>
              <a:t>HP Targeting Criteria - New Additions:</a:t>
            </a:r>
            <a:endParaRPr lang="en-US" sz="1800" b="1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Past experience of homelessness (street/shelter/transitional housing) (any adult)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Head of household is not a current leaseholder/renter of unit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Head of household has never been a leaseholder/renter of unit</a:t>
            </a:r>
            <a:endParaRPr lang="en-US" sz="1600"/>
          </a:p>
          <a:p>
            <a:pPr marL="1200150" lvl="1" indent="-285750"/>
            <a:r>
              <a:rPr lang="en-US" sz="1600">
                <a:solidFill>
                  <a:srgbClr val="374151"/>
                </a:solidFill>
              </a:rPr>
              <a:t>Single parent/guardian household with minor child(ren)</a:t>
            </a:r>
            <a:endParaRPr lang="en-US" sz="1600"/>
          </a:p>
          <a:p>
            <a:pPr>
              <a:buNone/>
            </a:pPr>
            <a:endParaRPr lang="en-US" sz="1800" b="1"/>
          </a:p>
          <a:p>
            <a:pPr marL="91440" indent="0">
              <a:buFont typeface="Arial"/>
              <a:buNone/>
            </a:pPr>
            <a:endParaRPr lang="en-US">
              <a:solidFill>
                <a:srgbClr val="20374E"/>
              </a:solidFill>
            </a:endParaRPr>
          </a:p>
          <a:p>
            <a:pPr marL="91440" indent="0">
              <a:buFont typeface="Arial"/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6328576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itfocus Rearranged">
      <a:dk1>
        <a:srgbClr val="20374E"/>
      </a:dk1>
      <a:lt1>
        <a:srgbClr val="F4F3F3"/>
      </a:lt1>
      <a:dk2>
        <a:srgbClr val="23405E"/>
      </a:dk2>
      <a:lt2>
        <a:srgbClr val="DCDDEB"/>
      </a:lt2>
      <a:accent1>
        <a:srgbClr val="A3071A"/>
      </a:accent1>
      <a:accent2>
        <a:srgbClr val="C5D0D9"/>
      </a:accent2>
      <a:accent3>
        <a:srgbClr val="576C83"/>
      </a:accent3>
      <a:accent4>
        <a:srgbClr val="8D99AF"/>
      </a:accent4>
      <a:accent5>
        <a:srgbClr val="20374E"/>
      </a:accent5>
      <a:accent6>
        <a:srgbClr val="E9E5E4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36</Slides>
  <Notes>36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DividendVTI</vt:lpstr>
      <vt:lpstr>2024 Data Standards: Updates for End Users</vt:lpstr>
      <vt:lpstr>Timeline   2024 HMIS Data Standards </vt:lpstr>
      <vt:lpstr>FY 2024 HMIS Data Standards</vt:lpstr>
      <vt:lpstr>Language Changes</vt:lpstr>
      <vt:lpstr>Changes to Existing Data Elements</vt:lpstr>
      <vt:lpstr>Changes to Existing Data Elements cont.</vt:lpstr>
      <vt:lpstr> Changes/Updates by Funding Type </vt:lpstr>
      <vt:lpstr> Changes/Updates by Project Type </vt:lpstr>
      <vt:lpstr> Changes/Updates by Project Type cont. </vt:lpstr>
      <vt:lpstr> Coordinated Entry  </vt:lpstr>
      <vt:lpstr> Data Elements Retiring:  </vt:lpstr>
      <vt:lpstr>Questions?</vt:lpstr>
      <vt:lpstr>RESOURCES</vt:lpstr>
      <vt:lpstr>Alameda County HMIS:  Consent Refused Data Entry Guide</vt:lpstr>
      <vt:lpstr>Consent Refused Data Entry Guide Overview</vt:lpstr>
      <vt:lpstr>De-identifying a New Data Entry Protocol</vt:lpstr>
      <vt:lpstr>De-identifying a New Data Entry Protocol cont.</vt:lpstr>
      <vt:lpstr>Questions?</vt:lpstr>
      <vt:lpstr>2024 Data Standards: Updates for Liaisons</vt:lpstr>
      <vt:lpstr>Timeline   2024 HMIS Data Standards </vt:lpstr>
      <vt:lpstr>FY 2024 HMIS Data Standards</vt:lpstr>
      <vt:lpstr>Language Changes</vt:lpstr>
      <vt:lpstr>Changes to Existing Data Elements</vt:lpstr>
      <vt:lpstr>Changes to Existing Data Elements cont.</vt:lpstr>
      <vt:lpstr> Changes/Updates by Funding Type </vt:lpstr>
      <vt:lpstr> Changes/Updates by Project Type </vt:lpstr>
      <vt:lpstr> Changes/Updates by Project Type cont. </vt:lpstr>
      <vt:lpstr> Coordinated Entry  </vt:lpstr>
      <vt:lpstr> Data Elements Retiring:  </vt:lpstr>
      <vt:lpstr>Questions?</vt:lpstr>
      <vt:lpstr>RESOURCES</vt:lpstr>
      <vt:lpstr>Alameda County HMIS:  Consent Refused Data Entry Guide</vt:lpstr>
      <vt:lpstr>Consent Refused Data Entry Guide Overview</vt:lpstr>
      <vt:lpstr>De-identifying a New Data Entry Protocol</vt:lpstr>
      <vt:lpstr>De-identifying a New Data Entry Protocol cont.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Data Standards: Updates for End Users</dc:title>
  <dc:creator>Noraen Saldivar</dc:creator>
  <cp:revision>1</cp:revision>
  <dcterms:created xsi:type="dcterms:W3CDTF">2023-04-25T16:31:45Z</dcterms:created>
  <dcterms:modified xsi:type="dcterms:W3CDTF">2023-07-25T21:42:54Z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