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roxima Nov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6.xml"/><Relationship Id="rId33" Type="http://schemas.openxmlformats.org/officeDocument/2006/relationships/font" Target="fonts/ProximaNova-boldItalic.fntdata"/><Relationship Id="rId10" Type="http://schemas.openxmlformats.org/officeDocument/2006/relationships/slide" Target="slides/slide5.xml"/><Relationship Id="rId32"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b52cad08b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b52cad08b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Lindsay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b52cad08b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b52cad08b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Lindsay </a:t>
            </a:r>
            <a:endParaRPr/>
          </a:p>
          <a:p>
            <a:pPr indent="0" lvl="0" marL="0" rtl="0" algn="l">
              <a:spcBef>
                <a:spcPts val="0"/>
              </a:spcBef>
              <a:spcAft>
                <a:spcPts val="0"/>
              </a:spcAft>
              <a:buNone/>
            </a:pPr>
            <a:r>
              <a:rPr lang="en"/>
              <a:t>Bitfocus may contact you to ask questions about inventory counts, population, etc.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b52cad08b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b52cad08b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Lindsay </a:t>
            </a:r>
            <a:endParaRPr>
              <a:solidFill>
                <a:schemeClr val="dk1"/>
              </a:solidFill>
            </a:endParaRPr>
          </a:p>
          <a:p>
            <a:pPr indent="0" lvl="0" marL="0" rtl="0" algn="l">
              <a:spcBef>
                <a:spcPts val="0"/>
              </a:spcBef>
              <a:spcAft>
                <a:spcPts val="0"/>
              </a:spcAft>
              <a:buNone/>
            </a:pPr>
            <a:r>
              <a:rPr lang="en"/>
              <a:t>Completed using HMIS data as well as surveys providers fill out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b52cad08b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b52cad08b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Lindsay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52cad08b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52cad08b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Lindsay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52cad08b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b52cad08b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b52cad08b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b52cad08b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52cad08b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52cad08b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52cad08b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b52cad08b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Lindsay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b52cad08b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b52cad08b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Sara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2cb1878f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2cb1878f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63a6519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63a6519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Lindsay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b52cad08b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b52cad08b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b52cad08b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b52cad08b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b52cad08b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b52cad08b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52cad08b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b52cad08b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52cad08b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b52cad08b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2cb1878f0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2cb1878f0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2cb1878f0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2cb1878f0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641c2a71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641c2a71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b52cad08b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b52cad08b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Lindsay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641c2a7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641c2a7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641c2a7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641c2a7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Lindsay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2"/>
          <p:cNvGrpSpPr/>
          <p:nvPr/>
        </p:nvGrpSpPr>
        <p:grpSpPr>
          <a:xfrm>
            <a:off x="-78" y="-6350"/>
            <a:ext cx="9144178" cy="5149935"/>
            <a:chOff x="-104" y="-8467"/>
            <a:chExt cx="12192237" cy="6866580"/>
          </a:xfrm>
        </p:grpSpPr>
        <p:cxnSp>
          <p:nvCxnSpPr>
            <p:cNvPr id="26" name="Google Shape;26;p2"/>
            <p:cNvCxnSpPr/>
            <p:nvPr/>
          </p:nvCxnSpPr>
          <p:spPr>
            <a:xfrm>
              <a:off x="9371012" y="0"/>
              <a:ext cx="1219200" cy="6858000"/>
            </a:xfrm>
            <a:prstGeom prst="straightConnector1">
              <a:avLst/>
            </a:prstGeom>
            <a:noFill/>
            <a:ln cap="flat" cmpd="sng" w="9525">
              <a:solidFill>
                <a:srgbClr val="6F7074"/>
              </a:solidFill>
              <a:prstDash val="solid"/>
              <a:miter lim="800000"/>
              <a:headEnd len="sm" w="sm" type="none"/>
              <a:tailEnd len="sm" w="sm" type="none"/>
            </a:ln>
          </p:spPr>
        </p:cxnSp>
        <p:cxnSp>
          <p:nvCxnSpPr>
            <p:cNvPr id="27" name="Google Shape;27;p2"/>
            <p:cNvCxnSpPr/>
            <p:nvPr/>
          </p:nvCxnSpPr>
          <p:spPr>
            <a:xfrm flipH="1">
              <a:off x="7425125" y="3681413"/>
              <a:ext cx="4763700" cy="3176700"/>
            </a:xfrm>
            <a:prstGeom prst="straightConnector1">
              <a:avLst/>
            </a:prstGeom>
            <a:noFill/>
            <a:ln cap="flat" cmpd="sng" w="9525">
              <a:solidFill>
                <a:srgbClr val="6F7074"/>
              </a:solidFill>
              <a:prstDash val="solid"/>
              <a:miter lim="800000"/>
              <a:headEnd len="sm" w="sm" type="none"/>
              <a:tailEnd len="sm" w="sm" type="none"/>
            </a:ln>
          </p:spPr>
        </p:cxnSp>
        <p:sp>
          <p:nvSpPr>
            <p:cNvPr id="28" name="Google Shape;28;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9" name="Google Shape;29;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 name="Google Shape;30;p2"/>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 name="Google Shape;31;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1311">
                <a:alpha val="69800"/>
              </a:srgbClr>
            </a:solidFill>
            <a:ln>
              <a:noFill/>
            </a:ln>
          </p:spPr>
        </p:sp>
        <p:sp>
          <p:nvSpPr>
            <p:cNvPr id="32" name="Google Shape;32;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AFAFA">
                <a:alpha val="69800"/>
              </a:srgbClr>
            </a:solidFill>
            <a:ln>
              <a:noFill/>
            </a:ln>
          </p:spPr>
        </p:sp>
        <p:sp>
          <p:nvSpPr>
            <p:cNvPr id="33" name="Google Shape;33;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4" name="Google Shape;34;p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 name="Google Shape;35;p2"/>
            <p:cNvSpPr/>
            <p:nvPr/>
          </p:nvSpPr>
          <p:spPr>
            <a:xfrm rot="10800000">
              <a:off x="-104" y="54"/>
              <a:ext cx="842700" cy="5666100"/>
            </a:xfrm>
            <a:prstGeom prst="triangle">
              <a:avLst>
                <a:gd fmla="val 100000" name="adj"/>
              </a:avLst>
            </a:prstGeom>
            <a:solidFill>
              <a:schemeClr val="accent1">
                <a:alpha val="8471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6" name="Google Shape;36;p2"/>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Clr>
                <a:schemeClr val="accent1"/>
              </a:buClr>
              <a:buSzPts val="4100"/>
              <a:buFont typeface="Proxima Nova"/>
              <a:buNone/>
              <a:defRPr sz="4100">
                <a:solidFill>
                  <a:schemeClr val="accent1"/>
                </a:solidFill>
                <a:latin typeface="Proxima Nova"/>
                <a:ea typeface="Proxima Nova"/>
                <a:cs typeface="Proxima Nova"/>
                <a:sym typeface="Proxima Nova"/>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2"/>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Autofit/>
          </a:bodyPr>
          <a:lstStyle>
            <a:lvl1pPr lvl="0" rtl="0" algn="r">
              <a:spcBef>
                <a:spcPts val="800"/>
              </a:spcBef>
              <a:spcAft>
                <a:spcPts val="0"/>
              </a:spcAft>
              <a:buSzPts val="1100"/>
              <a:buNone/>
              <a:defRPr>
                <a:solidFill>
                  <a:srgbClr val="E1E5EB"/>
                </a:solidFill>
              </a:defRPr>
            </a:lvl1pPr>
            <a:lvl2pPr lvl="1" rtl="0" algn="ctr">
              <a:spcBef>
                <a:spcPts val="800"/>
              </a:spcBef>
              <a:spcAft>
                <a:spcPts val="0"/>
              </a:spcAft>
              <a:buSzPts val="1000"/>
              <a:buNone/>
              <a:defRPr>
                <a:solidFill>
                  <a:srgbClr val="D5DAE3"/>
                </a:solidFill>
              </a:defRPr>
            </a:lvl2pPr>
            <a:lvl3pPr lvl="2" rtl="0" algn="ctr">
              <a:spcBef>
                <a:spcPts val="800"/>
              </a:spcBef>
              <a:spcAft>
                <a:spcPts val="0"/>
              </a:spcAft>
              <a:buSzPts val="800"/>
              <a:buNone/>
              <a:defRPr>
                <a:solidFill>
                  <a:srgbClr val="D5DAE3"/>
                </a:solidFill>
              </a:defRPr>
            </a:lvl3pPr>
            <a:lvl4pPr lvl="3" rtl="0" algn="ctr">
              <a:spcBef>
                <a:spcPts val="800"/>
              </a:spcBef>
              <a:spcAft>
                <a:spcPts val="0"/>
              </a:spcAft>
              <a:buSzPts val="700"/>
              <a:buNone/>
              <a:defRPr>
                <a:solidFill>
                  <a:srgbClr val="D5DAE3"/>
                </a:solidFill>
              </a:defRPr>
            </a:lvl4pPr>
            <a:lvl5pPr lvl="4" rtl="0" algn="ctr">
              <a:spcBef>
                <a:spcPts val="800"/>
              </a:spcBef>
              <a:spcAft>
                <a:spcPts val="0"/>
              </a:spcAft>
              <a:buSzPts val="700"/>
              <a:buNone/>
              <a:defRPr>
                <a:solidFill>
                  <a:srgbClr val="D5DAE3"/>
                </a:solidFill>
              </a:defRPr>
            </a:lvl5pPr>
            <a:lvl6pPr lvl="5" rtl="0" algn="ctr">
              <a:spcBef>
                <a:spcPts val="800"/>
              </a:spcBef>
              <a:spcAft>
                <a:spcPts val="0"/>
              </a:spcAft>
              <a:buSzPts val="700"/>
              <a:buNone/>
              <a:defRPr>
                <a:solidFill>
                  <a:srgbClr val="D5DAE3"/>
                </a:solidFill>
              </a:defRPr>
            </a:lvl6pPr>
            <a:lvl7pPr lvl="6" rtl="0" algn="ctr">
              <a:spcBef>
                <a:spcPts val="800"/>
              </a:spcBef>
              <a:spcAft>
                <a:spcPts val="0"/>
              </a:spcAft>
              <a:buSzPts val="700"/>
              <a:buNone/>
              <a:defRPr>
                <a:solidFill>
                  <a:srgbClr val="D5DAE3"/>
                </a:solidFill>
              </a:defRPr>
            </a:lvl7pPr>
            <a:lvl8pPr lvl="7" rtl="0" algn="ctr">
              <a:spcBef>
                <a:spcPts val="800"/>
              </a:spcBef>
              <a:spcAft>
                <a:spcPts val="0"/>
              </a:spcAft>
              <a:buSzPts val="700"/>
              <a:buNone/>
              <a:defRPr>
                <a:solidFill>
                  <a:srgbClr val="D5DAE3"/>
                </a:solidFill>
              </a:defRPr>
            </a:lvl8pPr>
            <a:lvl9pPr lvl="8" rtl="0" algn="ctr">
              <a:spcBef>
                <a:spcPts val="800"/>
              </a:spcBef>
              <a:spcAft>
                <a:spcPts val="0"/>
              </a:spcAft>
              <a:buSzPts val="700"/>
              <a:buNone/>
              <a:defRPr>
                <a:solidFill>
                  <a:srgbClr val="D5DAE3"/>
                </a:solidFill>
              </a:defRPr>
            </a:lvl9pPr>
          </a:lstStyle>
          <a:p/>
        </p:txBody>
      </p:sp>
      <p:sp>
        <p:nvSpPr>
          <p:cNvPr id="38" name="Google Shape;38;p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 name="Google Shape;39;p2"/>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b="1"/>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 name="Google Shape;40;p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2"/>
          <p:cNvSpPr/>
          <p:nvPr/>
        </p:nvSpPr>
        <p:spPr>
          <a:xfrm>
            <a:off x="492155" y="4881850"/>
            <a:ext cx="6981000" cy="1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800">
                <a:solidFill>
                  <a:schemeClr val="lt1"/>
                </a:solidFill>
                <a:latin typeface="Arial"/>
                <a:ea typeface="Arial"/>
                <a:cs typeface="Arial"/>
                <a:sym typeface="Arial"/>
              </a:rPr>
              <a:t>Confidential and Proprietary </a:t>
            </a:r>
            <a:r>
              <a:rPr lang="en" sz="800">
                <a:solidFill>
                  <a:schemeClr val="lt1"/>
                </a:solidFill>
                <a:latin typeface="Arial"/>
                <a:ea typeface="Arial"/>
                <a:cs typeface="Arial"/>
                <a:sym typeface="Arial"/>
              </a:rPr>
              <a:t>|  © Copyright 20</a:t>
            </a:r>
            <a:r>
              <a:rPr lang="en" sz="800">
                <a:solidFill>
                  <a:schemeClr val="lt1"/>
                </a:solidFill>
              </a:rPr>
              <a:t>20</a:t>
            </a:r>
            <a:r>
              <a:rPr lang="en" sz="800">
                <a:solidFill>
                  <a:schemeClr val="lt1"/>
                </a:solidFill>
                <a:latin typeface="Arial"/>
                <a:ea typeface="Arial"/>
                <a:cs typeface="Arial"/>
                <a:sym typeface="Arial"/>
              </a:rPr>
              <a:t> Bitfocus, Inc., All Rights Reserved. </a:t>
            </a:r>
            <a:endParaRPr sz="1100"/>
          </a:p>
        </p:txBody>
      </p:sp>
      <p:pic>
        <p:nvPicPr>
          <p:cNvPr id="42" name="Google Shape;42;p2"/>
          <p:cNvPicPr preferRelativeResize="0"/>
          <p:nvPr/>
        </p:nvPicPr>
        <p:blipFill rotWithShape="1">
          <a:blip r:embed="rId2">
            <a:alphaModFix/>
          </a:blip>
          <a:srcRect b="0" l="0" r="0" t="0"/>
          <a:stretch/>
        </p:blipFill>
        <p:spPr>
          <a:xfrm>
            <a:off x="523407" y="4560738"/>
            <a:ext cx="621788" cy="2395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11"/>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1"/>
          <p:cNvSpPr txBox="1"/>
          <p:nvPr>
            <p:ph idx="1" type="body"/>
          </p:nvPr>
        </p:nvSpPr>
        <p:spPr>
          <a:xfrm>
            <a:off x="508001" y="3352800"/>
            <a:ext cx="6447600" cy="1178100"/>
          </a:xfrm>
          <a:prstGeom prst="rect">
            <a:avLst/>
          </a:prstGeom>
          <a:noFill/>
          <a:ln>
            <a:noFill/>
          </a:ln>
        </p:spPr>
        <p:txBody>
          <a:bodyPr anchorCtr="0" anchor="ctr" bIns="34275" lIns="68575" spcFirstLastPara="1" rIns="68575" wrap="square" tIns="34275">
            <a:noAutofit/>
          </a:bodyPr>
          <a:lstStyle>
            <a:lvl1pPr indent="-228600" lvl="0" marL="457200" rtl="0" algn="l">
              <a:spcBef>
                <a:spcPts val="800"/>
              </a:spcBef>
              <a:spcAft>
                <a:spcPts val="0"/>
              </a:spcAft>
              <a:buSzPts val="1100"/>
              <a:buNone/>
              <a:defRPr sz="1400">
                <a:solidFill>
                  <a:srgbClr val="D3D8E1"/>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97" name="Google Shape;97;p1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1"/>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12"/>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12"/>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noAutofit/>
          </a:bodyPr>
          <a:lstStyle>
            <a:lvl1pPr indent="-228600" lvl="0" marL="457200" rtl="0" algn="l">
              <a:spcBef>
                <a:spcPts val="800"/>
              </a:spcBef>
              <a:spcAft>
                <a:spcPts val="0"/>
              </a:spcAft>
              <a:buSzPts val="1000"/>
              <a:buFont typeface="Arial"/>
              <a:buNone/>
              <a:defRPr sz="1200">
                <a:solidFill>
                  <a:srgbClr val="E1E5EB"/>
                </a:solidFill>
              </a:defRPr>
            </a:lvl1pPr>
            <a:lvl2pPr indent="-228600" lvl="1" marL="914400" rtl="0" algn="l">
              <a:spcBef>
                <a:spcPts val="800"/>
              </a:spcBef>
              <a:spcAft>
                <a:spcPts val="0"/>
              </a:spcAft>
              <a:buSzPts val="1000"/>
              <a:buFont typeface="Arial"/>
              <a:buNone/>
              <a:defRPr/>
            </a:lvl2pPr>
            <a:lvl3pPr indent="-228600" lvl="2" marL="1371600" rtl="0" algn="l">
              <a:spcBef>
                <a:spcPts val="800"/>
              </a:spcBef>
              <a:spcAft>
                <a:spcPts val="0"/>
              </a:spcAft>
              <a:buSzPts val="800"/>
              <a:buFont typeface="Arial"/>
              <a:buNone/>
              <a:defRPr/>
            </a:lvl3pPr>
            <a:lvl4pPr indent="-228600" lvl="3" marL="1828800" rtl="0" algn="l">
              <a:spcBef>
                <a:spcPts val="800"/>
              </a:spcBef>
              <a:spcAft>
                <a:spcPts val="0"/>
              </a:spcAft>
              <a:buSzPts val="700"/>
              <a:buFont typeface="Arial"/>
              <a:buNone/>
              <a:defRPr/>
            </a:lvl4pPr>
            <a:lvl5pPr indent="-228600" lvl="4" marL="2286000" rtl="0" algn="l">
              <a:spcBef>
                <a:spcPts val="800"/>
              </a:spcBef>
              <a:spcAft>
                <a:spcPts val="0"/>
              </a:spcAft>
              <a:buSzPts val="700"/>
              <a:buFont typeface="Arial"/>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03" name="Google Shape;103;p12"/>
          <p:cNvSpPr txBox="1"/>
          <p:nvPr>
            <p:ph idx="2" type="body"/>
          </p:nvPr>
        </p:nvSpPr>
        <p:spPr>
          <a:xfrm>
            <a:off x="508001" y="3352800"/>
            <a:ext cx="6447600" cy="1178100"/>
          </a:xfrm>
          <a:prstGeom prst="rect">
            <a:avLst/>
          </a:prstGeom>
          <a:noFill/>
          <a:ln>
            <a:noFill/>
          </a:ln>
        </p:spPr>
        <p:txBody>
          <a:bodyPr anchorCtr="0" anchor="ctr" bIns="34275" lIns="68575" spcFirstLastPara="1" rIns="68575" wrap="square" tIns="34275">
            <a:noAutofit/>
          </a:bodyPr>
          <a:lstStyle>
            <a:lvl1pPr indent="-228600" lvl="0" marL="457200" rtl="0" algn="l">
              <a:spcBef>
                <a:spcPts val="800"/>
              </a:spcBef>
              <a:spcAft>
                <a:spcPts val="0"/>
              </a:spcAft>
              <a:buSzPts val="1100"/>
              <a:buNone/>
              <a:defRPr sz="1400">
                <a:solidFill>
                  <a:srgbClr val="D3D8E1"/>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04" name="Google Shape;104;p1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12"/>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1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2"/>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08" name="Google Shape;108;p12"/>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13"/>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13"/>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100"/>
              <a:buNone/>
              <a:defRPr sz="1400">
                <a:solidFill>
                  <a:srgbClr val="D3D8E1"/>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12" name="Google Shape;112;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3"/>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14"/>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14"/>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Font typeface="Arial"/>
              <a:buNone/>
              <a:defRPr sz="1800">
                <a:solidFill>
                  <a:srgbClr val="D3D8E1"/>
                </a:solidFill>
              </a:defRPr>
            </a:lvl1pPr>
            <a:lvl2pPr indent="-228600" lvl="1" marL="914400" rtl="0" algn="l">
              <a:spcBef>
                <a:spcPts val="800"/>
              </a:spcBef>
              <a:spcAft>
                <a:spcPts val="0"/>
              </a:spcAft>
              <a:buSzPts val="1000"/>
              <a:buFont typeface="Arial"/>
              <a:buNone/>
              <a:defRPr/>
            </a:lvl2pPr>
            <a:lvl3pPr indent="-228600" lvl="2" marL="1371600" rtl="0" algn="l">
              <a:spcBef>
                <a:spcPts val="800"/>
              </a:spcBef>
              <a:spcAft>
                <a:spcPts val="0"/>
              </a:spcAft>
              <a:buSzPts val="800"/>
              <a:buFont typeface="Arial"/>
              <a:buNone/>
              <a:defRPr/>
            </a:lvl3pPr>
            <a:lvl4pPr indent="-228600" lvl="3" marL="1828800" rtl="0" algn="l">
              <a:spcBef>
                <a:spcPts val="800"/>
              </a:spcBef>
              <a:spcAft>
                <a:spcPts val="0"/>
              </a:spcAft>
              <a:buSzPts val="700"/>
              <a:buFont typeface="Arial"/>
              <a:buNone/>
              <a:defRPr/>
            </a:lvl4pPr>
            <a:lvl5pPr indent="-228600" lvl="4" marL="2286000" rtl="0" algn="l">
              <a:spcBef>
                <a:spcPts val="800"/>
              </a:spcBef>
              <a:spcAft>
                <a:spcPts val="0"/>
              </a:spcAft>
              <a:buSzPts val="700"/>
              <a:buFont typeface="Arial"/>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18" name="Google Shape;118;p1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100"/>
              <a:buNone/>
              <a:defRPr sz="1400">
                <a:solidFill>
                  <a:srgbClr val="E1E5EB"/>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19" name="Google Shape;119;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14"/>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1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14"/>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23" name="Google Shape;123;p14"/>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15"/>
          <p:cNvSpPr txBox="1"/>
          <p:nvPr>
            <p:ph type="title"/>
          </p:nvPr>
        </p:nvSpPr>
        <p:spPr>
          <a:xfrm>
            <a:off x="514349" y="457200"/>
            <a:ext cx="6441300" cy="2266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3300"/>
              <a:buFont typeface="Arial"/>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15"/>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Font typeface="Arial"/>
              <a:buNone/>
              <a:defRPr sz="1800">
                <a:solidFill>
                  <a:schemeClr val="accent1"/>
                </a:solidFill>
              </a:defRPr>
            </a:lvl1pPr>
            <a:lvl2pPr indent="-228600" lvl="1" marL="914400" rtl="0" algn="l">
              <a:spcBef>
                <a:spcPts val="800"/>
              </a:spcBef>
              <a:spcAft>
                <a:spcPts val="0"/>
              </a:spcAft>
              <a:buSzPts val="1000"/>
              <a:buFont typeface="Arial"/>
              <a:buNone/>
              <a:defRPr/>
            </a:lvl2pPr>
            <a:lvl3pPr indent="-228600" lvl="2" marL="1371600" rtl="0" algn="l">
              <a:spcBef>
                <a:spcPts val="800"/>
              </a:spcBef>
              <a:spcAft>
                <a:spcPts val="0"/>
              </a:spcAft>
              <a:buSzPts val="800"/>
              <a:buFont typeface="Arial"/>
              <a:buNone/>
              <a:defRPr/>
            </a:lvl3pPr>
            <a:lvl4pPr indent="-228600" lvl="3" marL="1828800" rtl="0" algn="l">
              <a:spcBef>
                <a:spcPts val="800"/>
              </a:spcBef>
              <a:spcAft>
                <a:spcPts val="0"/>
              </a:spcAft>
              <a:buSzPts val="700"/>
              <a:buFont typeface="Arial"/>
              <a:buNone/>
              <a:defRPr/>
            </a:lvl4pPr>
            <a:lvl5pPr indent="-228600" lvl="4" marL="2286000" rtl="0" algn="l">
              <a:spcBef>
                <a:spcPts val="800"/>
              </a:spcBef>
              <a:spcAft>
                <a:spcPts val="0"/>
              </a:spcAft>
              <a:buSzPts val="700"/>
              <a:buFont typeface="Arial"/>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27" name="Google Shape;127;p15"/>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100"/>
              <a:buNone/>
              <a:defRPr sz="1400">
                <a:solidFill>
                  <a:srgbClr val="E1E5EB"/>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128" name="Google Shape;128;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15"/>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1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16"/>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34" name="Google Shape;134;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16"/>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1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17"/>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17"/>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40" name="Google Shape;140;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17"/>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1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w/Subheadings 3 1 1 1">
  <p:cSld name="1_Text Slide w/Subheadings 3 1 1 1">
    <p:spTree>
      <p:nvGrpSpPr>
        <p:cNvPr id="143" name="Shape 143"/>
        <p:cNvGrpSpPr/>
        <p:nvPr/>
      </p:nvGrpSpPr>
      <p:grpSpPr>
        <a:xfrm>
          <a:off x="0" y="0"/>
          <a:ext cx="0" cy="0"/>
          <a:chOff x="0" y="0"/>
          <a:chExt cx="0" cy="0"/>
        </a:xfrm>
      </p:grpSpPr>
      <p:sp>
        <p:nvSpPr>
          <p:cNvPr id="144" name="Google Shape;144;p18"/>
          <p:cNvSpPr/>
          <p:nvPr/>
        </p:nvSpPr>
        <p:spPr>
          <a:xfrm>
            <a:off x="0" y="0"/>
            <a:ext cx="3494400" cy="5143500"/>
          </a:xfrm>
          <a:prstGeom prst="rect">
            <a:avLst/>
          </a:prstGeom>
          <a:solidFill>
            <a:schemeClr val="accent2"/>
          </a:solidFill>
          <a:ln>
            <a:noFill/>
          </a:ln>
        </p:spPr>
        <p:txBody>
          <a:bodyPr anchorCtr="0" anchor="ctr" bIns="28575" lIns="57150" spcFirstLastPara="1" rIns="57150" wrap="square" tIns="285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45" name="Google Shape;145;p18"/>
          <p:cNvSpPr txBox="1"/>
          <p:nvPr>
            <p:ph idx="1" type="body"/>
          </p:nvPr>
        </p:nvSpPr>
        <p:spPr>
          <a:xfrm>
            <a:off x="187724" y="2095047"/>
            <a:ext cx="3130500" cy="948600"/>
          </a:xfrm>
          <a:prstGeom prst="rect">
            <a:avLst/>
          </a:prstGeom>
          <a:noFill/>
          <a:ln>
            <a:noFill/>
          </a:ln>
        </p:spPr>
        <p:txBody>
          <a:bodyPr anchorCtr="0" anchor="t" bIns="57150" lIns="57150" spcFirstLastPara="1" rIns="57150" wrap="square" tIns="57150">
            <a:noAutofit/>
          </a:bodyPr>
          <a:lstStyle>
            <a:lvl1pPr indent="-228600" lvl="0" marL="457200" marR="0" rtl="0" algn="ctr">
              <a:lnSpc>
                <a:spcPct val="100000"/>
              </a:lnSpc>
              <a:spcBef>
                <a:spcPts val="0"/>
              </a:spcBef>
              <a:spcAft>
                <a:spcPts val="0"/>
              </a:spcAft>
              <a:buClr>
                <a:schemeClr val="lt2"/>
              </a:buClr>
              <a:buSzPts val="3000"/>
              <a:buFont typeface="Arial"/>
              <a:buNone/>
              <a:defRPr b="0" i="0" sz="3000" u="none" cap="none" strike="noStrike">
                <a:solidFill>
                  <a:schemeClr val="lt1"/>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6" name="Google Shape;146;p18"/>
          <p:cNvSpPr txBox="1"/>
          <p:nvPr>
            <p:ph idx="2" type="body"/>
          </p:nvPr>
        </p:nvSpPr>
        <p:spPr>
          <a:xfrm>
            <a:off x="3917555" y="319800"/>
            <a:ext cx="4691400"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7" name="Google Shape;147;p18"/>
          <p:cNvSpPr txBox="1"/>
          <p:nvPr>
            <p:ph idx="3" type="body"/>
          </p:nvPr>
        </p:nvSpPr>
        <p:spPr>
          <a:xfrm>
            <a:off x="3917550" y="603489"/>
            <a:ext cx="4691400" cy="8820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8" name="Google Shape;148;p18"/>
          <p:cNvSpPr txBox="1"/>
          <p:nvPr>
            <p:ph idx="4" type="body"/>
          </p:nvPr>
        </p:nvSpPr>
        <p:spPr>
          <a:xfrm>
            <a:off x="3917555" y="1854254"/>
            <a:ext cx="4691400"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49" name="Google Shape;149;p18"/>
          <p:cNvSpPr txBox="1"/>
          <p:nvPr>
            <p:ph idx="5" type="body"/>
          </p:nvPr>
        </p:nvSpPr>
        <p:spPr>
          <a:xfrm>
            <a:off x="3917550" y="2137943"/>
            <a:ext cx="4691400" cy="8820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50" name="Google Shape;150;p18"/>
          <p:cNvSpPr txBox="1"/>
          <p:nvPr>
            <p:ph idx="6" type="body"/>
          </p:nvPr>
        </p:nvSpPr>
        <p:spPr>
          <a:xfrm>
            <a:off x="3917555" y="3388708"/>
            <a:ext cx="4691400" cy="330900"/>
          </a:xfrm>
          <a:prstGeom prst="rect">
            <a:avLst/>
          </a:prstGeom>
          <a:noFill/>
          <a:ln>
            <a:noFill/>
          </a:ln>
        </p:spPr>
        <p:txBody>
          <a:bodyPr anchorCtr="0" anchor="t" bIns="57150" lIns="57150" spcFirstLastPara="1" rIns="57150" wrap="square" tIns="57150">
            <a:noAutofit/>
          </a:bodyPr>
          <a:lstStyle>
            <a:lvl1pPr indent="-228600" lvl="0" marL="457200" marR="0" rtl="0" algn="l">
              <a:lnSpc>
                <a:spcPct val="100000"/>
              </a:lnSpc>
              <a:spcBef>
                <a:spcPts val="0"/>
              </a:spcBef>
              <a:spcAft>
                <a:spcPts val="0"/>
              </a:spcAft>
              <a:buClr>
                <a:schemeClr val="lt2"/>
              </a:buClr>
              <a:buSzPts val="1800"/>
              <a:buFont typeface="Arial"/>
              <a:buNone/>
              <a:defRPr b="1"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sp>
        <p:nvSpPr>
          <p:cNvPr id="151" name="Google Shape;151;p18"/>
          <p:cNvSpPr txBox="1"/>
          <p:nvPr>
            <p:ph idx="7" type="body"/>
          </p:nvPr>
        </p:nvSpPr>
        <p:spPr>
          <a:xfrm>
            <a:off x="3917550" y="3672397"/>
            <a:ext cx="4691400" cy="8022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accent5"/>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52" name="Google Shape;152;p18"/>
          <p:cNvPicPr preferRelativeResize="0"/>
          <p:nvPr/>
        </p:nvPicPr>
        <p:blipFill rotWithShape="1">
          <a:blip r:embed="rId2">
            <a:alphaModFix/>
          </a:blip>
          <a:srcRect b="0" l="0" r="0" t="0"/>
          <a:stretch/>
        </p:blipFill>
        <p:spPr>
          <a:xfrm>
            <a:off x="8129116" y="4619228"/>
            <a:ext cx="821450" cy="315650"/>
          </a:xfrm>
          <a:prstGeom prst="rect">
            <a:avLst/>
          </a:prstGeom>
          <a:noFill/>
          <a:ln>
            <a:noFill/>
          </a:ln>
        </p:spPr>
      </p:pic>
      <p:sp>
        <p:nvSpPr>
          <p:cNvPr id="153" name="Google Shape;153;p1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154" name="Shape 154"/>
        <p:cNvGrpSpPr/>
        <p:nvPr/>
      </p:nvGrpSpPr>
      <p:grpSpPr>
        <a:xfrm>
          <a:off x="0" y="0"/>
          <a:ext cx="0" cy="0"/>
          <a:chOff x="0" y="0"/>
          <a:chExt cx="0" cy="0"/>
        </a:xfrm>
      </p:grpSpPr>
      <p:sp>
        <p:nvSpPr>
          <p:cNvPr id="155" name="Google Shape;155;p19"/>
          <p:cNvSpPr txBox="1"/>
          <p:nvPr>
            <p:ph type="title"/>
          </p:nvPr>
        </p:nvSpPr>
        <p:spPr>
          <a:xfrm>
            <a:off x="457200" y="205979"/>
            <a:ext cx="8229600" cy="857100"/>
          </a:xfrm>
          <a:prstGeom prst="rect">
            <a:avLst/>
          </a:prstGeom>
          <a:noFill/>
          <a:ln>
            <a:noFill/>
          </a:ln>
        </p:spPr>
        <p:txBody>
          <a:bodyPr anchorCtr="0" anchor="ctr" bIns="57150" lIns="57150" spcFirstLastPara="1" rIns="57150" wrap="square" tIns="57150">
            <a:noAutofit/>
          </a:bodyPr>
          <a:lstStyle>
            <a:lvl1pPr lvl="0" marR="0" rtl="0" algn="ctr">
              <a:lnSpc>
                <a:spcPct val="100000"/>
              </a:lnSpc>
              <a:spcBef>
                <a:spcPts val="0"/>
              </a:spcBef>
              <a:spcAft>
                <a:spcPts val="0"/>
              </a:spcAft>
              <a:buClr>
                <a:srgbClr val="678594"/>
              </a:buClr>
              <a:buSzPts val="1000"/>
              <a:buFont typeface="Proxima Nova"/>
              <a:buNone/>
              <a:defRPr b="0" i="0" sz="3900" u="none" cap="none" strike="noStrike">
                <a:solidFill>
                  <a:srgbClr val="678594"/>
                </a:solidFill>
                <a:latin typeface="Proxima Nova"/>
                <a:ea typeface="Proxima Nova"/>
                <a:cs typeface="Proxima Nova"/>
                <a:sym typeface="Proxima Nova"/>
              </a:defRPr>
            </a:lvl1pPr>
            <a:lvl2pPr lvl="1" rtl="0">
              <a:spcBef>
                <a:spcPts val="0"/>
              </a:spcBef>
              <a:spcAft>
                <a:spcPts val="0"/>
              </a:spcAft>
              <a:buSzPts val="900"/>
              <a:buFont typeface="Arial"/>
              <a:buNone/>
              <a:defRPr sz="1100"/>
            </a:lvl2pPr>
            <a:lvl3pPr lvl="2" rtl="0">
              <a:spcBef>
                <a:spcPts val="0"/>
              </a:spcBef>
              <a:spcAft>
                <a:spcPts val="0"/>
              </a:spcAft>
              <a:buSzPts val="900"/>
              <a:buFont typeface="Arial"/>
              <a:buNone/>
              <a:defRPr sz="1100"/>
            </a:lvl3pPr>
            <a:lvl4pPr lvl="3" rtl="0">
              <a:spcBef>
                <a:spcPts val="0"/>
              </a:spcBef>
              <a:spcAft>
                <a:spcPts val="0"/>
              </a:spcAft>
              <a:buSzPts val="900"/>
              <a:buFont typeface="Arial"/>
              <a:buNone/>
              <a:defRPr sz="1100"/>
            </a:lvl4pPr>
            <a:lvl5pPr lvl="4" rtl="0">
              <a:spcBef>
                <a:spcPts val="0"/>
              </a:spcBef>
              <a:spcAft>
                <a:spcPts val="0"/>
              </a:spcAft>
              <a:buSzPts val="900"/>
              <a:buFont typeface="Arial"/>
              <a:buNone/>
              <a:defRPr sz="1100"/>
            </a:lvl5pPr>
            <a:lvl6pPr lvl="5" rtl="0">
              <a:spcBef>
                <a:spcPts val="0"/>
              </a:spcBef>
              <a:spcAft>
                <a:spcPts val="0"/>
              </a:spcAft>
              <a:buSzPts val="900"/>
              <a:buFont typeface="Arial"/>
              <a:buNone/>
              <a:defRPr sz="1100"/>
            </a:lvl6pPr>
            <a:lvl7pPr lvl="6" rtl="0">
              <a:spcBef>
                <a:spcPts val="0"/>
              </a:spcBef>
              <a:spcAft>
                <a:spcPts val="0"/>
              </a:spcAft>
              <a:buSzPts val="900"/>
              <a:buFont typeface="Arial"/>
              <a:buNone/>
              <a:defRPr sz="1100"/>
            </a:lvl7pPr>
            <a:lvl8pPr lvl="7" rtl="0">
              <a:spcBef>
                <a:spcPts val="0"/>
              </a:spcBef>
              <a:spcAft>
                <a:spcPts val="0"/>
              </a:spcAft>
              <a:buSzPts val="900"/>
              <a:buFont typeface="Arial"/>
              <a:buNone/>
              <a:defRPr sz="1100"/>
            </a:lvl8pPr>
            <a:lvl9pPr lvl="8" rtl="0">
              <a:spcBef>
                <a:spcPts val="0"/>
              </a:spcBef>
              <a:spcAft>
                <a:spcPts val="0"/>
              </a:spcAft>
              <a:buSzPts val="900"/>
              <a:buFont typeface="Arial"/>
              <a:buNone/>
              <a:defRPr sz="1100"/>
            </a:lvl9pPr>
          </a:lstStyle>
          <a:p/>
        </p:txBody>
      </p:sp>
      <p:sp>
        <p:nvSpPr>
          <p:cNvPr id="156" name="Google Shape;156;p19"/>
          <p:cNvSpPr/>
          <p:nvPr/>
        </p:nvSpPr>
        <p:spPr>
          <a:xfrm>
            <a:off x="0" y="5082857"/>
            <a:ext cx="9144000" cy="68700"/>
          </a:xfrm>
          <a:prstGeom prst="rect">
            <a:avLst/>
          </a:prstGeom>
          <a:solidFill>
            <a:schemeClr val="accent4"/>
          </a:solidFill>
          <a:ln>
            <a:noFill/>
          </a:ln>
        </p:spPr>
        <p:txBody>
          <a:bodyPr anchorCtr="0" anchor="ctr" bIns="28575" lIns="57150" spcFirstLastPara="1" rIns="57150" wrap="square" tIns="285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57" name="Google Shape;157;p19"/>
          <p:cNvSpPr txBox="1"/>
          <p:nvPr>
            <p:ph idx="1" type="body"/>
          </p:nvPr>
        </p:nvSpPr>
        <p:spPr>
          <a:xfrm>
            <a:off x="457200" y="1411299"/>
            <a:ext cx="8229600" cy="3056400"/>
          </a:xfrm>
          <a:prstGeom prst="rect">
            <a:avLst/>
          </a:prstGeom>
          <a:noFill/>
          <a:ln>
            <a:noFill/>
          </a:ln>
        </p:spPr>
        <p:txBody>
          <a:bodyPr anchorCtr="0" anchor="t" bIns="57150" lIns="57150" spcFirstLastPara="1" rIns="57150" wrap="square" tIns="57150">
            <a:noAutofit/>
          </a:bodyPr>
          <a:lstStyle>
            <a:lvl1pPr indent="-342900" lvl="0" marL="457200" marR="0" rtl="0" algn="l">
              <a:lnSpc>
                <a:spcPct val="100000"/>
              </a:lnSpc>
              <a:spcBef>
                <a:spcPts val="0"/>
              </a:spcBef>
              <a:spcAft>
                <a:spcPts val="0"/>
              </a:spcAft>
              <a:buClr>
                <a:schemeClr val="lt2"/>
              </a:buClr>
              <a:buSzPts val="1800"/>
              <a:buFont typeface="Arial"/>
              <a:buChar char="•"/>
              <a:defRPr b="0" i="0" sz="15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58" name="Google Shape;158;p19"/>
          <p:cNvPicPr preferRelativeResize="0"/>
          <p:nvPr/>
        </p:nvPicPr>
        <p:blipFill rotWithShape="1">
          <a:blip r:embed="rId2">
            <a:alphaModFix/>
          </a:blip>
          <a:srcRect b="0" l="0" r="0" t="0"/>
          <a:stretch/>
        </p:blipFill>
        <p:spPr>
          <a:xfrm>
            <a:off x="8129116" y="4619228"/>
            <a:ext cx="821450" cy="315650"/>
          </a:xfrm>
          <a:prstGeom prst="rect">
            <a:avLst/>
          </a:prstGeom>
          <a:noFill/>
          <a:ln>
            <a:noFill/>
          </a:ln>
        </p:spPr>
      </p:pic>
      <p:sp>
        <p:nvSpPr>
          <p:cNvPr id="159" name="Google Shape;159;p1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60" name="Shape 160"/>
        <p:cNvGrpSpPr/>
        <p:nvPr/>
      </p:nvGrpSpPr>
      <p:grpSpPr>
        <a:xfrm>
          <a:off x="0" y="0"/>
          <a:ext cx="0" cy="0"/>
          <a:chOff x="0" y="0"/>
          <a:chExt cx="0" cy="0"/>
        </a:xfrm>
      </p:grpSpPr>
      <p:sp>
        <p:nvSpPr>
          <p:cNvPr id="161" name="Google Shape;161;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78594"/>
              </a:buClr>
              <a:buSzPts val="2400"/>
              <a:buFont typeface="Proxima Nova"/>
              <a:buNone/>
              <a:defRPr b="0" i="0" sz="2400" u="none" cap="none" strike="noStrike">
                <a:solidFill>
                  <a:srgbClr val="678594"/>
                </a:solidFill>
                <a:latin typeface="Proxima Nova"/>
                <a:ea typeface="Proxima Nova"/>
                <a:cs typeface="Proxima Nova"/>
                <a:sym typeface="Proxima Nova"/>
              </a:defRPr>
            </a:lvl1pPr>
            <a:lvl2pPr lvl="1" rtl="0">
              <a:spcBef>
                <a:spcPts val="0"/>
              </a:spcBef>
              <a:spcAft>
                <a:spcPts val="0"/>
              </a:spcAft>
              <a:buSzPts val="2400"/>
              <a:buFont typeface="Arial"/>
              <a:buNone/>
              <a:defRPr sz="2400"/>
            </a:lvl2pPr>
            <a:lvl3pPr lvl="2" rtl="0">
              <a:spcBef>
                <a:spcPts val="0"/>
              </a:spcBef>
              <a:spcAft>
                <a:spcPts val="0"/>
              </a:spcAft>
              <a:buSzPts val="2400"/>
              <a:buFont typeface="Arial"/>
              <a:buNone/>
              <a:defRPr sz="2400"/>
            </a:lvl3pPr>
            <a:lvl4pPr lvl="3" rtl="0">
              <a:spcBef>
                <a:spcPts val="0"/>
              </a:spcBef>
              <a:spcAft>
                <a:spcPts val="0"/>
              </a:spcAft>
              <a:buSzPts val="2400"/>
              <a:buFont typeface="Arial"/>
              <a:buNone/>
              <a:defRPr sz="2400"/>
            </a:lvl4pPr>
            <a:lvl5pPr lvl="4" rtl="0">
              <a:spcBef>
                <a:spcPts val="0"/>
              </a:spcBef>
              <a:spcAft>
                <a:spcPts val="0"/>
              </a:spcAft>
              <a:buSzPts val="2400"/>
              <a:buFont typeface="Arial"/>
              <a:buNone/>
              <a:defRPr sz="2400"/>
            </a:lvl5pPr>
            <a:lvl6pPr lvl="5" rtl="0">
              <a:spcBef>
                <a:spcPts val="0"/>
              </a:spcBef>
              <a:spcAft>
                <a:spcPts val="0"/>
              </a:spcAft>
              <a:buSzPts val="2400"/>
              <a:buFont typeface="Arial"/>
              <a:buNone/>
              <a:defRPr sz="2400"/>
            </a:lvl6pPr>
            <a:lvl7pPr lvl="6" rtl="0">
              <a:spcBef>
                <a:spcPts val="0"/>
              </a:spcBef>
              <a:spcAft>
                <a:spcPts val="0"/>
              </a:spcAft>
              <a:buSzPts val="2400"/>
              <a:buFont typeface="Arial"/>
              <a:buNone/>
              <a:defRPr sz="2400"/>
            </a:lvl7pPr>
            <a:lvl8pPr lvl="7" rtl="0">
              <a:spcBef>
                <a:spcPts val="0"/>
              </a:spcBef>
              <a:spcAft>
                <a:spcPts val="0"/>
              </a:spcAft>
              <a:buSzPts val="2400"/>
              <a:buFont typeface="Arial"/>
              <a:buNone/>
              <a:defRPr sz="2400"/>
            </a:lvl8pPr>
            <a:lvl9pPr lvl="8" rtl="0">
              <a:spcBef>
                <a:spcPts val="0"/>
              </a:spcBef>
              <a:spcAft>
                <a:spcPts val="0"/>
              </a:spcAft>
              <a:buSzPts val="2400"/>
              <a:buFont typeface="Arial"/>
              <a:buNone/>
              <a:defRPr sz="2400"/>
            </a:lvl9pPr>
          </a:lstStyle>
          <a:p/>
        </p:txBody>
      </p:sp>
      <p:sp>
        <p:nvSpPr>
          <p:cNvPr id="162" name="Google Shape;162;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lt2"/>
              </a:buClr>
              <a:buSzPts val="1200"/>
              <a:buFont typeface="Arial"/>
              <a:buChar char="●"/>
              <a:defRPr b="0" i="0" sz="1200" u="none" cap="none" strike="noStrike">
                <a:solidFill>
                  <a:schemeClr val="accent5"/>
                </a:solidFill>
                <a:latin typeface="Proxima Nova"/>
                <a:ea typeface="Proxima Nova"/>
                <a:cs typeface="Proxima Nova"/>
                <a:sym typeface="Proxima Nova"/>
              </a:defRPr>
            </a:lvl1pPr>
            <a:lvl2pPr indent="-304800" lvl="1" marL="9144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accent5"/>
                </a:solidFill>
                <a:latin typeface="Proxima Nova"/>
                <a:ea typeface="Proxima Nova"/>
                <a:cs typeface="Proxima Nova"/>
                <a:sym typeface="Proxima Nova"/>
              </a:defRPr>
            </a:lvl2pPr>
            <a:lvl3pPr indent="-304800" lvl="2" marL="1371600" marR="0" rtl="0" algn="l">
              <a:lnSpc>
                <a:spcPct val="100000"/>
              </a:lnSpc>
              <a:spcBef>
                <a:spcPts val="1600"/>
              </a:spcBef>
              <a:spcAft>
                <a:spcPts val="0"/>
              </a:spcAft>
              <a:buClr>
                <a:schemeClr val="lt2"/>
              </a:buClr>
              <a:buSzPts val="1200"/>
              <a:buFont typeface="Merriweather Sans"/>
              <a:buChar char="■"/>
              <a:defRPr b="0" i="0" sz="12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600"/>
              </a:spcBef>
              <a:spcAft>
                <a:spcPts val="0"/>
              </a:spcAft>
              <a:buClr>
                <a:schemeClr val="lt2"/>
              </a:buClr>
              <a:buSzPts val="1200"/>
              <a:buFont typeface="Arial"/>
              <a:buChar char="●"/>
              <a:defRPr b="0" i="0" sz="1200" u="none" cap="none" strike="noStrike">
                <a:solidFill>
                  <a:schemeClr val="accent5"/>
                </a:solidFill>
                <a:latin typeface="Proxima Nova"/>
                <a:ea typeface="Proxima Nova"/>
                <a:cs typeface="Proxima Nova"/>
                <a:sym typeface="Proxima Nova"/>
              </a:defRPr>
            </a:lvl4pPr>
            <a:lvl5pPr indent="-304800" lvl="4" marL="22860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600"/>
              </a:spcBef>
              <a:spcAft>
                <a:spcPts val="0"/>
              </a:spcAft>
              <a:buClr>
                <a:schemeClr val="lt2"/>
              </a:buClr>
              <a:buSzPts val="1200"/>
              <a:buFont typeface="Merriweather Sans"/>
              <a:buChar char="■"/>
              <a:defRPr b="0" i="0" sz="1200" u="none" cap="none" strike="noStrike">
                <a:solidFill>
                  <a:schemeClr val="dk1"/>
                </a:solidFill>
                <a:latin typeface="Proxima Nova"/>
                <a:ea typeface="Proxima Nova"/>
                <a:cs typeface="Proxima Nova"/>
                <a:sym typeface="Proxima Nova"/>
              </a:defRPr>
            </a:lvl6pPr>
            <a:lvl7pPr indent="-304800" lvl="6" marL="3200400" marR="0" rtl="0" algn="l">
              <a:lnSpc>
                <a:spcPct val="100000"/>
              </a:lnSpc>
              <a:spcBef>
                <a:spcPts val="1600"/>
              </a:spcBef>
              <a:spcAft>
                <a:spcPts val="0"/>
              </a:spcAft>
              <a:buClr>
                <a:schemeClr val="lt2"/>
              </a:buClr>
              <a:buSzPts val="1200"/>
              <a:buFont typeface="Arial"/>
              <a:buChar char="●"/>
              <a:defRPr b="0" i="0" sz="1200" u="none" cap="none" strike="noStrike">
                <a:solidFill>
                  <a:schemeClr val="dk1"/>
                </a:solidFill>
                <a:latin typeface="Proxima Nova"/>
                <a:ea typeface="Proxima Nova"/>
                <a:cs typeface="Proxima Nova"/>
                <a:sym typeface="Proxima Nova"/>
              </a:defRPr>
            </a:lvl7pPr>
            <a:lvl8pPr indent="-304800" lvl="7" marL="3657600" marR="0" rtl="0" algn="l">
              <a:lnSpc>
                <a:spcPct val="100000"/>
              </a:lnSpc>
              <a:spcBef>
                <a:spcPts val="1600"/>
              </a:spcBef>
              <a:spcAft>
                <a:spcPts val="0"/>
              </a:spcAft>
              <a:buClr>
                <a:schemeClr val="lt2"/>
              </a:buClr>
              <a:buSzPts val="1200"/>
              <a:buFont typeface="Noto Sans Symbols"/>
              <a:buChar char="○"/>
              <a:defRPr b="0" i="0" sz="1200" u="none" cap="none" strike="noStrike">
                <a:solidFill>
                  <a:schemeClr val="dk1"/>
                </a:solidFill>
                <a:latin typeface="Proxima Nova"/>
                <a:ea typeface="Proxima Nova"/>
                <a:cs typeface="Proxima Nova"/>
                <a:sym typeface="Proxima Nova"/>
              </a:defRPr>
            </a:lvl8pPr>
            <a:lvl9pPr indent="-304800" lvl="8" marL="4114800" marR="0" rtl="0" algn="l">
              <a:lnSpc>
                <a:spcPct val="100000"/>
              </a:lnSpc>
              <a:spcBef>
                <a:spcPts val="1600"/>
              </a:spcBef>
              <a:spcAft>
                <a:spcPts val="1600"/>
              </a:spcAft>
              <a:buClr>
                <a:schemeClr val="lt2"/>
              </a:buClr>
              <a:buSzPts val="1200"/>
              <a:buFont typeface="Merriweather Sans"/>
              <a:buChar char="■"/>
              <a:defRPr b="0" i="0" sz="1200" u="none" cap="none" strike="noStrike">
                <a:solidFill>
                  <a:schemeClr val="dk1"/>
                </a:solidFill>
                <a:latin typeface="Proxima Nova"/>
                <a:ea typeface="Proxima Nova"/>
                <a:cs typeface="Proxima Nova"/>
                <a:sym typeface="Proxima Nova"/>
              </a:defRPr>
            </a:lvl9pPr>
          </a:lstStyle>
          <a:p/>
        </p:txBody>
      </p:sp>
      <p:sp>
        <p:nvSpPr>
          <p:cNvPr id="163" name="Google Shape;16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 name="Google Shape;45;p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 name="Google Shape;46;p3"/>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 name="Google Shape;47;p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Bitfocus Logo">
  <p:cSld name="Cover Slide w/Bitfocus Logo">
    <p:spTree>
      <p:nvGrpSpPr>
        <p:cNvPr id="164" name="Shape 164"/>
        <p:cNvGrpSpPr/>
        <p:nvPr/>
      </p:nvGrpSpPr>
      <p:grpSpPr>
        <a:xfrm>
          <a:off x="0" y="0"/>
          <a:ext cx="0" cy="0"/>
          <a:chOff x="0" y="0"/>
          <a:chExt cx="0" cy="0"/>
        </a:xfrm>
      </p:grpSpPr>
      <p:sp>
        <p:nvSpPr>
          <p:cNvPr id="165" name="Google Shape;165;p21"/>
          <p:cNvSpPr txBox="1"/>
          <p:nvPr>
            <p:ph type="ctrTitle"/>
          </p:nvPr>
        </p:nvSpPr>
        <p:spPr>
          <a:xfrm>
            <a:off x="685799" y="1674021"/>
            <a:ext cx="7772400" cy="1102500"/>
          </a:xfrm>
          <a:prstGeom prst="rect">
            <a:avLst/>
          </a:prstGeom>
          <a:noFill/>
          <a:ln>
            <a:noFill/>
          </a:ln>
        </p:spPr>
        <p:txBody>
          <a:bodyPr anchorCtr="0" anchor="ctr" bIns="57150" lIns="57150" spcFirstLastPara="1" rIns="57150" wrap="square" tIns="57150">
            <a:noAutofit/>
          </a:bodyPr>
          <a:lstStyle>
            <a:lvl1pPr lvl="0" marR="0" rtl="0" algn="ctr">
              <a:lnSpc>
                <a:spcPct val="100000"/>
              </a:lnSpc>
              <a:spcBef>
                <a:spcPts val="0"/>
              </a:spcBef>
              <a:spcAft>
                <a:spcPts val="0"/>
              </a:spcAft>
              <a:buClr>
                <a:schemeClr val="dk2"/>
              </a:buClr>
              <a:buSzPts val="3400"/>
              <a:buFont typeface="Proxima Nova"/>
              <a:buNone/>
              <a:defRPr b="0" i="0" sz="3400" u="none" cap="none" strike="noStrike">
                <a:solidFill>
                  <a:schemeClr val="dk2"/>
                </a:solidFill>
                <a:latin typeface="Proxima Nova"/>
                <a:ea typeface="Proxima Nova"/>
                <a:cs typeface="Proxima Nova"/>
                <a:sym typeface="Proxima Nova"/>
              </a:defRPr>
            </a:lvl1pPr>
            <a:lvl2pPr lvl="1" rtl="0">
              <a:spcBef>
                <a:spcPts val="0"/>
              </a:spcBef>
              <a:spcAft>
                <a:spcPts val="0"/>
              </a:spcAft>
              <a:buSzPts val="900"/>
              <a:buFont typeface="Arial"/>
              <a:buNone/>
              <a:defRPr sz="1100"/>
            </a:lvl2pPr>
            <a:lvl3pPr lvl="2" rtl="0">
              <a:spcBef>
                <a:spcPts val="0"/>
              </a:spcBef>
              <a:spcAft>
                <a:spcPts val="0"/>
              </a:spcAft>
              <a:buSzPts val="900"/>
              <a:buFont typeface="Arial"/>
              <a:buNone/>
              <a:defRPr sz="1100"/>
            </a:lvl3pPr>
            <a:lvl4pPr lvl="3" rtl="0">
              <a:spcBef>
                <a:spcPts val="0"/>
              </a:spcBef>
              <a:spcAft>
                <a:spcPts val="0"/>
              </a:spcAft>
              <a:buSzPts val="900"/>
              <a:buFont typeface="Arial"/>
              <a:buNone/>
              <a:defRPr sz="1100"/>
            </a:lvl4pPr>
            <a:lvl5pPr lvl="4" rtl="0">
              <a:spcBef>
                <a:spcPts val="0"/>
              </a:spcBef>
              <a:spcAft>
                <a:spcPts val="0"/>
              </a:spcAft>
              <a:buSzPts val="900"/>
              <a:buFont typeface="Arial"/>
              <a:buNone/>
              <a:defRPr sz="1100"/>
            </a:lvl5pPr>
            <a:lvl6pPr lvl="5" rtl="0">
              <a:spcBef>
                <a:spcPts val="0"/>
              </a:spcBef>
              <a:spcAft>
                <a:spcPts val="0"/>
              </a:spcAft>
              <a:buSzPts val="900"/>
              <a:buFont typeface="Arial"/>
              <a:buNone/>
              <a:defRPr sz="1100"/>
            </a:lvl6pPr>
            <a:lvl7pPr lvl="6" rtl="0">
              <a:spcBef>
                <a:spcPts val="0"/>
              </a:spcBef>
              <a:spcAft>
                <a:spcPts val="0"/>
              </a:spcAft>
              <a:buSzPts val="900"/>
              <a:buFont typeface="Arial"/>
              <a:buNone/>
              <a:defRPr sz="1100"/>
            </a:lvl7pPr>
            <a:lvl8pPr lvl="7" rtl="0">
              <a:spcBef>
                <a:spcPts val="0"/>
              </a:spcBef>
              <a:spcAft>
                <a:spcPts val="0"/>
              </a:spcAft>
              <a:buSzPts val="900"/>
              <a:buFont typeface="Arial"/>
              <a:buNone/>
              <a:defRPr sz="1100"/>
            </a:lvl8pPr>
            <a:lvl9pPr lvl="8" rtl="0">
              <a:spcBef>
                <a:spcPts val="0"/>
              </a:spcBef>
              <a:spcAft>
                <a:spcPts val="0"/>
              </a:spcAft>
              <a:buSzPts val="900"/>
              <a:buFont typeface="Arial"/>
              <a:buNone/>
              <a:defRPr sz="1100"/>
            </a:lvl9pPr>
          </a:lstStyle>
          <a:p/>
        </p:txBody>
      </p:sp>
      <p:cxnSp>
        <p:nvCxnSpPr>
          <p:cNvPr id="166" name="Google Shape;166;p21"/>
          <p:cNvCxnSpPr/>
          <p:nvPr/>
        </p:nvCxnSpPr>
        <p:spPr>
          <a:xfrm>
            <a:off x="3108629" y="2700340"/>
            <a:ext cx="2921100" cy="0"/>
          </a:xfrm>
          <a:prstGeom prst="straightConnector1">
            <a:avLst/>
          </a:prstGeom>
          <a:noFill/>
          <a:ln cap="flat" cmpd="sng" w="38100">
            <a:solidFill>
              <a:schemeClr val="lt2"/>
            </a:solidFill>
            <a:prstDash val="solid"/>
            <a:round/>
            <a:headEnd len="sm" w="sm" type="none"/>
            <a:tailEnd len="sm" w="sm" type="none"/>
          </a:ln>
        </p:spPr>
      </p:cxnSp>
      <p:sp>
        <p:nvSpPr>
          <p:cNvPr id="167" name="Google Shape;167;p21"/>
          <p:cNvSpPr txBox="1"/>
          <p:nvPr>
            <p:ph idx="1" type="body"/>
          </p:nvPr>
        </p:nvSpPr>
        <p:spPr>
          <a:xfrm>
            <a:off x="682826" y="2845878"/>
            <a:ext cx="7772700" cy="1058700"/>
          </a:xfrm>
          <a:prstGeom prst="rect">
            <a:avLst/>
          </a:prstGeom>
          <a:noFill/>
          <a:ln>
            <a:noFill/>
          </a:ln>
        </p:spPr>
        <p:txBody>
          <a:bodyPr anchorCtr="0" anchor="t" bIns="57150" lIns="57150" spcFirstLastPara="1" rIns="57150" wrap="square" tIns="57150">
            <a:noAutofit/>
          </a:bodyPr>
          <a:lstStyle>
            <a:lvl1pPr indent="-228600" lvl="0" marL="457200" marR="0" rtl="0" algn="ctr">
              <a:lnSpc>
                <a:spcPct val="100000"/>
              </a:lnSpc>
              <a:spcBef>
                <a:spcPts val="0"/>
              </a:spcBef>
              <a:spcAft>
                <a:spcPts val="0"/>
              </a:spcAft>
              <a:buClr>
                <a:schemeClr val="lt2"/>
              </a:buClr>
              <a:buSzPts val="2000"/>
              <a:buFont typeface="Arial"/>
              <a:buNone/>
              <a:defRPr b="0" i="0" sz="2000" u="none" cap="none" strike="noStrike">
                <a:solidFill>
                  <a:schemeClr val="lt2"/>
                </a:solidFill>
                <a:latin typeface="Proxima Nova"/>
                <a:ea typeface="Proxima Nova"/>
                <a:cs typeface="Proxima Nova"/>
                <a:sym typeface="Proxima Nova"/>
              </a:defRPr>
            </a:lvl1pPr>
            <a:lvl2pPr indent="-323850" lvl="1" marL="914400" marR="0" rtl="0" algn="l">
              <a:lnSpc>
                <a:spcPct val="100000"/>
              </a:lnSpc>
              <a:spcBef>
                <a:spcPts val="1000"/>
              </a:spcBef>
              <a:spcAft>
                <a:spcPts val="0"/>
              </a:spcAft>
              <a:buClr>
                <a:schemeClr val="lt2"/>
              </a:buClr>
              <a:buSzPts val="1500"/>
              <a:buFont typeface="Noto Sans Symbols"/>
              <a:buChar char="▪"/>
              <a:defRPr b="0" i="0" sz="1500" u="none" cap="none" strike="noStrike">
                <a:solidFill>
                  <a:schemeClr val="accent5"/>
                </a:solidFill>
                <a:latin typeface="Proxima Nova"/>
                <a:ea typeface="Proxima Nova"/>
                <a:cs typeface="Proxima Nova"/>
                <a:sym typeface="Proxima Nova"/>
              </a:defRPr>
            </a:lvl2pPr>
            <a:lvl3pPr indent="-323850" lvl="2" marL="1371600" marR="0" rtl="0" algn="l">
              <a:lnSpc>
                <a:spcPct val="100000"/>
              </a:lnSpc>
              <a:spcBef>
                <a:spcPts val="1000"/>
              </a:spcBef>
              <a:spcAft>
                <a:spcPts val="0"/>
              </a:spcAft>
              <a:buClr>
                <a:schemeClr val="lt2"/>
              </a:buClr>
              <a:buSzPts val="1500"/>
              <a:buFont typeface="Merriweather Sans"/>
              <a:buChar char="-"/>
              <a:defRPr b="0" i="0" sz="1500" u="none" cap="none" strike="noStrike">
                <a:solidFill>
                  <a:schemeClr val="accent5"/>
                </a:solidFill>
                <a:latin typeface="Proxima Nova"/>
                <a:ea typeface="Proxima Nova"/>
                <a:cs typeface="Proxima Nova"/>
                <a:sym typeface="Proxima Nova"/>
              </a:defRPr>
            </a:lvl3pPr>
            <a:lvl4pPr indent="-304800" lvl="3" marL="1828800" marR="0" rtl="0" algn="l">
              <a:lnSpc>
                <a:spcPct val="100000"/>
              </a:lnSpc>
              <a:spcBef>
                <a:spcPts val="1000"/>
              </a:spcBef>
              <a:spcAft>
                <a:spcPts val="0"/>
              </a:spcAft>
              <a:buClr>
                <a:schemeClr val="lt2"/>
              </a:buClr>
              <a:buSzPts val="1200"/>
              <a:buFont typeface="Arial"/>
              <a:buChar char="•"/>
              <a:defRPr b="0" i="0" sz="1500" u="none" cap="none" strike="noStrike">
                <a:solidFill>
                  <a:schemeClr val="accent5"/>
                </a:solidFill>
                <a:latin typeface="Proxima Nova"/>
                <a:ea typeface="Proxima Nova"/>
                <a:cs typeface="Proxima Nova"/>
                <a:sym typeface="Proxima Nova"/>
              </a:defRPr>
            </a:lvl4pPr>
            <a:lvl5pPr indent="-298450" lvl="4" marL="2286000" marR="0" rtl="0" algn="l">
              <a:lnSpc>
                <a:spcPct val="100000"/>
              </a:lnSpc>
              <a:spcBef>
                <a:spcPts val="1000"/>
              </a:spcBef>
              <a:spcAft>
                <a:spcPts val="0"/>
              </a:spcAft>
              <a:buClr>
                <a:schemeClr val="lt2"/>
              </a:buClr>
              <a:buSzPts val="1100"/>
              <a:buFont typeface="Noto Sans Symbols"/>
              <a:buChar char="▪"/>
              <a:defRPr b="0" i="0" sz="1500" u="none" cap="none" strike="noStrike">
                <a:solidFill>
                  <a:schemeClr val="accent5"/>
                </a:solidFill>
                <a:latin typeface="Proxima Nova"/>
                <a:ea typeface="Proxima Nova"/>
                <a:cs typeface="Proxima Nova"/>
                <a:sym typeface="Proxima Nova"/>
              </a:defRPr>
            </a:lvl5pPr>
            <a:lvl6pPr indent="-304800" lvl="5" marL="2743200" marR="0" rtl="0" algn="l">
              <a:lnSpc>
                <a:spcPct val="100000"/>
              </a:lnSpc>
              <a:spcBef>
                <a:spcPts val="1000"/>
              </a:spcBef>
              <a:spcAft>
                <a:spcPts val="0"/>
              </a:spcAft>
              <a:buClr>
                <a:schemeClr val="lt2"/>
              </a:buClr>
              <a:buSzPts val="1200"/>
              <a:buFont typeface="Merriweather Sans"/>
              <a:buChar char="-"/>
              <a:defRPr b="0" i="0" sz="1500" u="none" cap="none" strike="noStrike">
                <a:solidFill>
                  <a:schemeClr val="dk1"/>
                </a:solidFill>
                <a:latin typeface="Proxima Nova"/>
                <a:ea typeface="Proxima Nova"/>
                <a:cs typeface="Proxima Nova"/>
                <a:sym typeface="Proxima Nova"/>
              </a:defRPr>
            </a:lvl6pPr>
            <a:lvl7pPr indent="-285750" lvl="6" marL="3200400" marR="0" rtl="0" algn="l">
              <a:lnSpc>
                <a:spcPct val="100000"/>
              </a:lnSpc>
              <a:spcBef>
                <a:spcPts val="1000"/>
              </a:spcBef>
              <a:spcAft>
                <a:spcPts val="0"/>
              </a:spcAft>
              <a:buClr>
                <a:schemeClr val="lt2"/>
              </a:buClr>
              <a:buSzPts val="900"/>
              <a:buFont typeface="Arial"/>
              <a:buChar char="•"/>
              <a:defRPr b="0" i="0" sz="1500" u="none" cap="none" strike="noStrike">
                <a:solidFill>
                  <a:schemeClr val="dk1"/>
                </a:solidFill>
                <a:latin typeface="Proxima Nova"/>
                <a:ea typeface="Proxima Nova"/>
                <a:cs typeface="Proxima Nova"/>
                <a:sym typeface="Proxima Nova"/>
              </a:defRPr>
            </a:lvl7pPr>
            <a:lvl8pPr indent="-285750" lvl="7" marL="3657600" marR="0" rtl="0" algn="l">
              <a:lnSpc>
                <a:spcPct val="100000"/>
              </a:lnSpc>
              <a:spcBef>
                <a:spcPts val="1000"/>
              </a:spcBef>
              <a:spcAft>
                <a:spcPts val="0"/>
              </a:spcAft>
              <a:buClr>
                <a:schemeClr val="lt2"/>
              </a:buClr>
              <a:buSzPts val="900"/>
              <a:buFont typeface="Noto Sans Symbols"/>
              <a:buChar char="▪"/>
              <a:defRPr b="0" i="0" sz="1500" u="none" cap="none" strike="noStrike">
                <a:solidFill>
                  <a:schemeClr val="dk1"/>
                </a:solidFill>
                <a:latin typeface="Proxima Nova"/>
                <a:ea typeface="Proxima Nova"/>
                <a:cs typeface="Proxima Nova"/>
                <a:sym typeface="Proxima Nova"/>
              </a:defRPr>
            </a:lvl8pPr>
            <a:lvl9pPr indent="-285750" lvl="8" marL="4114800" marR="0" rtl="0" algn="l">
              <a:lnSpc>
                <a:spcPct val="100000"/>
              </a:lnSpc>
              <a:spcBef>
                <a:spcPts val="1000"/>
              </a:spcBef>
              <a:spcAft>
                <a:spcPts val="1000"/>
              </a:spcAft>
              <a:buClr>
                <a:schemeClr val="lt2"/>
              </a:buClr>
              <a:buSzPts val="900"/>
              <a:buFont typeface="Merriweather Sans"/>
              <a:buChar char="-"/>
              <a:defRPr b="0" i="0" sz="1500" u="none" cap="none" strike="noStrike">
                <a:solidFill>
                  <a:schemeClr val="dk1"/>
                </a:solidFill>
                <a:latin typeface="Proxima Nova"/>
                <a:ea typeface="Proxima Nova"/>
                <a:cs typeface="Proxima Nova"/>
                <a:sym typeface="Proxima Nova"/>
              </a:defRPr>
            </a:lvl9pPr>
          </a:lstStyle>
          <a:p/>
        </p:txBody>
      </p:sp>
      <p:pic>
        <p:nvPicPr>
          <p:cNvPr id="168" name="Google Shape;168;p21"/>
          <p:cNvPicPr preferRelativeResize="0"/>
          <p:nvPr/>
        </p:nvPicPr>
        <p:blipFill rotWithShape="1">
          <a:blip r:embed="rId2">
            <a:alphaModFix/>
          </a:blip>
          <a:srcRect b="0" l="0" r="0" t="0"/>
          <a:stretch/>
        </p:blipFill>
        <p:spPr>
          <a:xfrm>
            <a:off x="3903472" y="4346749"/>
            <a:ext cx="1331405" cy="511605"/>
          </a:xfrm>
          <a:prstGeom prst="rect">
            <a:avLst/>
          </a:prstGeom>
          <a:noFill/>
          <a:ln>
            <a:noFill/>
          </a:ln>
        </p:spPr>
      </p:pic>
      <p:sp>
        <p:nvSpPr>
          <p:cNvPr id="169" name="Google Shape;169;p2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0" name="Shape 170"/>
        <p:cNvGrpSpPr/>
        <p:nvPr/>
      </p:nvGrpSpPr>
      <p:grpSpPr>
        <a:xfrm>
          <a:off x="0" y="0"/>
          <a:ext cx="0" cy="0"/>
          <a:chOff x="0" y="0"/>
          <a:chExt cx="0" cy="0"/>
        </a:xfrm>
      </p:grpSpPr>
      <p:sp>
        <p:nvSpPr>
          <p:cNvPr id="171" name="Google Shape;171;p22"/>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2" name="Google Shape;172;p22"/>
          <p:cNvSpPr txBox="1"/>
          <p:nvPr>
            <p:ph idx="1" type="body"/>
          </p:nvPr>
        </p:nvSpPr>
        <p:spPr>
          <a:xfrm>
            <a:off x="311700" y="1152475"/>
            <a:ext cx="6766500" cy="2354700"/>
          </a:xfrm>
          <a:prstGeom prst="rect">
            <a:avLst/>
          </a:prstGeom>
        </p:spPr>
        <p:txBody>
          <a:bodyPr anchorCtr="0" anchor="t" bIns="34275" lIns="68575" spcFirstLastPara="1" rIns="68575" wrap="square" tIns="34275">
            <a:noAutofit/>
          </a:bodyPr>
          <a:lstStyle>
            <a:lvl1pPr indent="-298450" lvl="0" marL="457200" rtl="0">
              <a:spcBef>
                <a:spcPts val="800"/>
              </a:spcBef>
              <a:spcAft>
                <a:spcPts val="0"/>
              </a:spcAft>
              <a:buSzPts val="1100"/>
              <a:buChar char="►"/>
              <a:defRPr>
                <a:solidFill>
                  <a:srgbClr val="D5DAE3"/>
                </a:solidFill>
              </a:defRPr>
            </a:lvl1pPr>
            <a:lvl2pPr indent="-292100" lvl="1" marL="914400" rtl="0">
              <a:spcBef>
                <a:spcPts val="800"/>
              </a:spcBef>
              <a:spcAft>
                <a:spcPts val="0"/>
              </a:spcAft>
              <a:buClr>
                <a:srgbClr val="D5DAE3"/>
              </a:buClr>
              <a:buSzPts val="1000"/>
              <a:buChar char="►"/>
              <a:defRPr/>
            </a:lvl2pPr>
            <a:lvl3pPr indent="-279400" lvl="2" marL="1371600" rtl="0">
              <a:spcBef>
                <a:spcPts val="800"/>
              </a:spcBef>
              <a:spcAft>
                <a:spcPts val="0"/>
              </a:spcAft>
              <a:buSzPts val="800"/>
              <a:buChar char="►"/>
              <a:defRPr/>
            </a:lvl3pPr>
            <a:lvl4pPr indent="-273050" lvl="3" marL="1828800" rtl="0">
              <a:spcBef>
                <a:spcPts val="800"/>
              </a:spcBef>
              <a:spcAft>
                <a:spcPts val="0"/>
              </a:spcAft>
              <a:buSzPts val="700"/>
              <a:buChar char="►"/>
              <a:defRPr/>
            </a:lvl4pPr>
            <a:lvl5pPr indent="-273050" lvl="4" marL="2286000" rtl="0">
              <a:spcBef>
                <a:spcPts val="800"/>
              </a:spcBef>
              <a:spcAft>
                <a:spcPts val="0"/>
              </a:spcAft>
              <a:buSzPts val="700"/>
              <a:buChar char="►"/>
              <a:defRPr/>
            </a:lvl5pPr>
            <a:lvl6pPr indent="-273050" lvl="5" marL="2743200" rtl="0">
              <a:spcBef>
                <a:spcPts val="800"/>
              </a:spcBef>
              <a:spcAft>
                <a:spcPts val="0"/>
              </a:spcAft>
              <a:buSzPts val="700"/>
              <a:buChar char="►"/>
              <a:defRPr/>
            </a:lvl6pPr>
            <a:lvl7pPr indent="-273050" lvl="6" marL="3200400" rtl="0">
              <a:spcBef>
                <a:spcPts val="800"/>
              </a:spcBef>
              <a:spcAft>
                <a:spcPts val="0"/>
              </a:spcAft>
              <a:buSzPts val="700"/>
              <a:buChar char="►"/>
              <a:defRPr/>
            </a:lvl7pPr>
            <a:lvl8pPr indent="-273050" lvl="7" marL="3657600" rtl="0">
              <a:spcBef>
                <a:spcPts val="800"/>
              </a:spcBef>
              <a:spcAft>
                <a:spcPts val="0"/>
              </a:spcAft>
              <a:buSzPts val="700"/>
              <a:buChar char="►"/>
              <a:defRPr/>
            </a:lvl8pPr>
            <a:lvl9pPr indent="-273050" lvl="8" marL="4114800" rtl="0">
              <a:spcBef>
                <a:spcPts val="800"/>
              </a:spcBef>
              <a:spcAft>
                <a:spcPts val="0"/>
              </a:spcAft>
              <a:buSzPts val="700"/>
              <a:buChar char="►"/>
              <a:defRPr/>
            </a:lvl9pPr>
          </a:lstStyle>
          <a:p/>
        </p:txBody>
      </p:sp>
      <p:sp>
        <p:nvSpPr>
          <p:cNvPr id="173" name="Google Shape;173;p2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Clipart">
  <p:cSld name="CUSTOM_5">
    <p:spTree>
      <p:nvGrpSpPr>
        <p:cNvPr id="174" name="Shape 174"/>
        <p:cNvGrpSpPr/>
        <p:nvPr/>
      </p:nvGrpSpPr>
      <p:grpSpPr>
        <a:xfrm>
          <a:off x="0" y="0"/>
          <a:ext cx="0" cy="0"/>
          <a:chOff x="0" y="0"/>
          <a:chExt cx="0" cy="0"/>
        </a:xfrm>
      </p:grpSpPr>
      <p:pic>
        <p:nvPicPr>
          <p:cNvPr id="175" name="Google Shape;175;p23"/>
          <p:cNvPicPr preferRelativeResize="0"/>
          <p:nvPr/>
        </p:nvPicPr>
        <p:blipFill>
          <a:blip r:embed="rId2">
            <a:alphaModFix/>
          </a:blip>
          <a:stretch>
            <a:fillRect/>
          </a:stretch>
        </p:blipFill>
        <p:spPr>
          <a:xfrm>
            <a:off x="7286625" y="4334700"/>
            <a:ext cx="1611150" cy="620200"/>
          </a:xfrm>
          <a:prstGeom prst="rect">
            <a:avLst/>
          </a:prstGeom>
          <a:noFill/>
          <a:ln>
            <a:noFill/>
          </a:ln>
        </p:spPr>
      </p:pic>
      <p:pic>
        <p:nvPicPr>
          <p:cNvPr id="176" name="Google Shape;176;p23"/>
          <p:cNvPicPr preferRelativeResize="0"/>
          <p:nvPr/>
        </p:nvPicPr>
        <p:blipFill rotWithShape="1">
          <a:blip r:embed="rId3">
            <a:alphaModFix/>
          </a:blip>
          <a:srcRect b="0" l="-2679" r="2680" t="4680"/>
          <a:stretch/>
        </p:blipFill>
        <p:spPr>
          <a:xfrm>
            <a:off x="243000" y="4352613"/>
            <a:ext cx="1767913" cy="5843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7" name="Shape 177"/>
        <p:cNvGrpSpPr/>
        <p:nvPr/>
      </p:nvGrpSpPr>
      <p:grpSpPr>
        <a:xfrm>
          <a:off x="0" y="0"/>
          <a:ext cx="0" cy="0"/>
          <a:chOff x="0" y="0"/>
          <a:chExt cx="0" cy="0"/>
        </a:xfrm>
      </p:grpSpPr>
      <p:sp>
        <p:nvSpPr>
          <p:cNvPr id="178" name="Google Shape;178;p24"/>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9" name="Google Shape;179;p24"/>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0"/>
              </a:spcAft>
              <a:buSzPts val="1200"/>
              <a:buChar char="►"/>
              <a:defRPr sz="1200"/>
            </a:lvl9pPr>
          </a:lstStyle>
          <a:p/>
        </p:txBody>
      </p:sp>
      <p:sp>
        <p:nvSpPr>
          <p:cNvPr id="180" name="Google Shape;180;p24"/>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0"/>
              </a:spcAft>
              <a:buSzPts val="1200"/>
              <a:buChar char="►"/>
              <a:defRPr sz="1200"/>
            </a:lvl9pPr>
          </a:lstStyle>
          <a:p/>
        </p:txBody>
      </p:sp>
      <p:sp>
        <p:nvSpPr>
          <p:cNvPr id="181" name="Google Shape;181;p2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4"/>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2700"/>
              <a:buFont typeface="Proxima Nova"/>
              <a:buNone/>
              <a:defRPr sz="2700">
                <a:latin typeface="Proxima Nova"/>
                <a:ea typeface="Proxima Nova"/>
                <a:cs typeface="Proxima Nova"/>
                <a:sym typeface="Proxima Nova"/>
              </a:defRPr>
            </a:lvl1pPr>
            <a:lvl2pPr lvl="1" rtl="0" algn="l">
              <a:spcBef>
                <a:spcPts val="0"/>
              </a:spcBef>
              <a:spcAft>
                <a:spcPts val="0"/>
              </a:spcAft>
              <a:buSzPts val="1100"/>
              <a:buFont typeface="Proxima Nova"/>
              <a:buNone/>
              <a:defRPr>
                <a:latin typeface="Proxima Nova"/>
                <a:ea typeface="Proxima Nova"/>
                <a:cs typeface="Proxima Nova"/>
                <a:sym typeface="Proxima Nova"/>
              </a:defRPr>
            </a:lvl2pPr>
            <a:lvl3pPr lvl="2" rtl="0" algn="l">
              <a:spcBef>
                <a:spcPts val="0"/>
              </a:spcBef>
              <a:spcAft>
                <a:spcPts val="0"/>
              </a:spcAft>
              <a:buSzPts val="1100"/>
              <a:buFont typeface="Proxima Nova"/>
              <a:buNone/>
              <a:defRPr>
                <a:latin typeface="Proxima Nova"/>
                <a:ea typeface="Proxima Nova"/>
                <a:cs typeface="Proxima Nova"/>
                <a:sym typeface="Proxima Nova"/>
              </a:defRPr>
            </a:lvl3pPr>
            <a:lvl4pPr lvl="3" rtl="0" algn="l">
              <a:spcBef>
                <a:spcPts val="0"/>
              </a:spcBef>
              <a:spcAft>
                <a:spcPts val="0"/>
              </a:spcAft>
              <a:buSzPts val="1100"/>
              <a:buFont typeface="Proxima Nova"/>
              <a:buNone/>
              <a:defRPr>
                <a:latin typeface="Proxima Nova"/>
                <a:ea typeface="Proxima Nova"/>
                <a:cs typeface="Proxima Nova"/>
                <a:sym typeface="Proxima Nova"/>
              </a:defRPr>
            </a:lvl4pPr>
            <a:lvl5pPr lvl="4" rtl="0" algn="l">
              <a:spcBef>
                <a:spcPts val="0"/>
              </a:spcBef>
              <a:spcAft>
                <a:spcPts val="0"/>
              </a:spcAft>
              <a:buSzPts val="1100"/>
              <a:buFont typeface="Proxima Nova"/>
              <a:buNone/>
              <a:defRPr>
                <a:latin typeface="Proxima Nova"/>
                <a:ea typeface="Proxima Nova"/>
                <a:cs typeface="Proxima Nova"/>
                <a:sym typeface="Proxima Nova"/>
              </a:defRPr>
            </a:lvl5pPr>
            <a:lvl6pPr lvl="5" rtl="0" algn="l">
              <a:spcBef>
                <a:spcPts val="0"/>
              </a:spcBef>
              <a:spcAft>
                <a:spcPts val="0"/>
              </a:spcAft>
              <a:buSzPts val="1100"/>
              <a:buFont typeface="Proxima Nova"/>
              <a:buNone/>
              <a:defRPr>
                <a:latin typeface="Proxima Nova"/>
                <a:ea typeface="Proxima Nova"/>
                <a:cs typeface="Proxima Nova"/>
                <a:sym typeface="Proxima Nova"/>
              </a:defRPr>
            </a:lvl6pPr>
            <a:lvl7pPr lvl="6" rtl="0" algn="l">
              <a:spcBef>
                <a:spcPts val="0"/>
              </a:spcBef>
              <a:spcAft>
                <a:spcPts val="0"/>
              </a:spcAft>
              <a:buSzPts val="1100"/>
              <a:buFont typeface="Proxima Nova"/>
              <a:buNone/>
              <a:defRPr>
                <a:latin typeface="Proxima Nova"/>
                <a:ea typeface="Proxima Nova"/>
                <a:cs typeface="Proxima Nova"/>
                <a:sym typeface="Proxima Nova"/>
              </a:defRPr>
            </a:lvl7pPr>
            <a:lvl8pPr lvl="7" rtl="0" algn="l">
              <a:spcBef>
                <a:spcPts val="0"/>
              </a:spcBef>
              <a:spcAft>
                <a:spcPts val="0"/>
              </a:spcAft>
              <a:buSzPts val="1100"/>
              <a:buFont typeface="Proxima Nova"/>
              <a:buNone/>
              <a:defRPr>
                <a:latin typeface="Proxima Nova"/>
                <a:ea typeface="Proxima Nova"/>
                <a:cs typeface="Proxima Nova"/>
                <a:sym typeface="Proxima Nova"/>
              </a:defRPr>
            </a:lvl8pPr>
            <a:lvl9pPr lvl="8" rtl="0" algn="l">
              <a:spcBef>
                <a:spcPts val="0"/>
              </a:spcBef>
              <a:spcAft>
                <a:spcPts val="0"/>
              </a:spcAft>
              <a:buSzPts val="1100"/>
              <a:buFont typeface="Proxima Nova"/>
              <a:buNone/>
              <a:defRPr>
                <a:latin typeface="Proxima Nova"/>
                <a:ea typeface="Proxima Nova"/>
                <a:cs typeface="Proxima Nova"/>
                <a:sym typeface="Proxima Nova"/>
              </a:defRPr>
            </a:lvl9pPr>
          </a:lstStyle>
          <a:p/>
        </p:txBody>
      </p:sp>
      <p:sp>
        <p:nvSpPr>
          <p:cNvPr id="50" name="Google Shape;50;p4"/>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Font typeface="Proxima Nova"/>
              <a:buChar char="►"/>
              <a:defRPr>
                <a:latin typeface="Proxima Nova"/>
                <a:ea typeface="Proxima Nova"/>
                <a:cs typeface="Proxima Nova"/>
                <a:sym typeface="Proxima Nova"/>
              </a:defRPr>
            </a:lvl1pPr>
            <a:lvl2pPr indent="-298450" lvl="1" marL="914400" rtl="0" algn="l">
              <a:spcBef>
                <a:spcPts val="800"/>
              </a:spcBef>
              <a:spcAft>
                <a:spcPts val="0"/>
              </a:spcAft>
              <a:buSzPts val="1100"/>
              <a:buFont typeface="Proxima Nova"/>
              <a:buChar char="►"/>
              <a:defRPr>
                <a:latin typeface="Proxima Nova"/>
                <a:ea typeface="Proxima Nova"/>
                <a:cs typeface="Proxima Nova"/>
                <a:sym typeface="Proxima Nova"/>
              </a:defRPr>
            </a:lvl2pPr>
            <a:lvl3pPr indent="-298450" lvl="2" marL="1371600" rtl="0" algn="l">
              <a:spcBef>
                <a:spcPts val="800"/>
              </a:spcBef>
              <a:spcAft>
                <a:spcPts val="0"/>
              </a:spcAft>
              <a:buSzPts val="1100"/>
              <a:buFont typeface="Proxima Nova"/>
              <a:buChar char="►"/>
              <a:defRPr>
                <a:latin typeface="Proxima Nova"/>
                <a:ea typeface="Proxima Nova"/>
                <a:cs typeface="Proxima Nova"/>
                <a:sym typeface="Proxima Nova"/>
              </a:defRPr>
            </a:lvl3pPr>
            <a:lvl4pPr indent="-298450" lvl="3" marL="1828800" rtl="0" algn="l">
              <a:spcBef>
                <a:spcPts val="800"/>
              </a:spcBef>
              <a:spcAft>
                <a:spcPts val="0"/>
              </a:spcAft>
              <a:buSzPts val="1100"/>
              <a:buFont typeface="Proxima Nova"/>
              <a:buChar char="►"/>
              <a:defRPr>
                <a:latin typeface="Proxima Nova"/>
                <a:ea typeface="Proxima Nova"/>
                <a:cs typeface="Proxima Nova"/>
                <a:sym typeface="Proxima Nova"/>
              </a:defRPr>
            </a:lvl4pPr>
            <a:lvl5pPr indent="-298450" lvl="4" marL="2286000" rtl="0" algn="l">
              <a:spcBef>
                <a:spcPts val="800"/>
              </a:spcBef>
              <a:spcAft>
                <a:spcPts val="0"/>
              </a:spcAft>
              <a:buSzPts val="1100"/>
              <a:buFont typeface="Proxima Nova"/>
              <a:buChar char="►"/>
              <a:defRPr>
                <a:latin typeface="Proxima Nova"/>
                <a:ea typeface="Proxima Nova"/>
                <a:cs typeface="Proxima Nova"/>
                <a:sym typeface="Proxima Nova"/>
              </a:defRPr>
            </a:lvl5pPr>
            <a:lvl6pPr indent="-298450" lvl="5" marL="2743200" rtl="0" algn="l">
              <a:spcBef>
                <a:spcPts val="800"/>
              </a:spcBef>
              <a:spcAft>
                <a:spcPts val="0"/>
              </a:spcAft>
              <a:buSzPts val="1100"/>
              <a:buFont typeface="Proxima Nova"/>
              <a:buChar char="►"/>
              <a:defRPr>
                <a:latin typeface="Proxima Nova"/>
                <a:ea typeface="Proxima Nova"/>
                <a:cs typeface="Proxima Nova"/>
                <a:sym typeface="Proxima Nova"/>
              </a:defRPr>
            </a:lvl6pPr>
            <a:lvl7pPr indent="-298450" lvl="6" marL="3200400" rtl="0" algn="l">
              <a:spcBef>
                <a:spcPts val="800"/>
              </a:spcBef>
              <a:spcAft>
                <a:spcPts val="0"/>
              </a:spcAft>
              <a:buSzPts val="1100"/>
              <a:buFont typeface="Proxima Nova"/>
              <a:buChar char="►"/>
              <a:defRPr>
                <a:latin typeface="Proxima Nova"/>
                <a:ea typeface="Proxima Nova"/>
                <a:cs typeface="Proxima Nova"/>
                <a:sym typeface="Proxima Nova"/>
              </a:defRPr>
            </a:lvl7pPr>
            <a:lvl8pPr indent="-298450" lvl="7" marL="3657600" rtl="0" algn="l">
              <a:spcBef>
                <a:spcPts val="800"/>
              </a:spcBef>
              <a:spcAft>
                <a:spcPts val="0"/>
              </a:spcAft>
              <a:buSzPts val="1100"/>
              <a:buFont typeface="Proxima Nova"/>
              <a:buChar char="►"/>
              <a:defRPr>
                <a:latin typeface="Proxima Nova"/>
                <a:ea typeface="Proxima Nova"/>
                <a:cs typeface="Proxima Nova"/>
                <a:sym typeface="Proxima Nova"/>
              </a:defRPr>
            </a:lvl8pPr>
            <a:lvl9pPr indent="-298450" lvl="8" marL="4114800" rtl="0" algn="l">
              <a:spcBef>
                <a:spcPts val="800"/>
              </a:spcBef>
              <a:spcAft>
                <a:spcPts val="0"/>
              </a:spcAft>
              <a:buSzPts val="1100"/>
              <a:buFont typeface="Proxima Nova"/>
              <a:buChar char="►"/>
              <a:defRPr>
                <a:latin typeface="Proxima Nova"/>
                <a:ea typeface="Proxima Nova"/>
                <a:cs typeface="Proxima Nova"/>
                <a:sym typeface="Proxima Nova"/>
              </a:defRPr>
            </a:lvl9pPr>
          </a:lstStyle>
          <a:p/>
        </p:txBody>
      </p:sp>
      <p:sp>
        <p:nvSpPr>
          <p:cNvPr id="51" name="Google Shape;51;p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Font typeface="Proxima Nova"/>
              <a:buNone/>
              <a:defRPr>
                <a:latin typeface="Proxima Nova"/>
                <a:ea typeface="Proxima Nova"/>
                <a:cs typeface="Proxima Nova"/>
                <a:sym typeface="Proxima Nova"/>
              </a:defRPr>
            </a:lvl1pPr>
            <a:lvl2pPr lvl="1" rtl="0" algn="l">
              <a:spcBef>
                <a:spcPts val="0"/>
              </a:spcBef>
              <a:spcAft>
                <a:spcPts val="0"/>
              </a:spcAft>
              <a:buSzPts val="1100"/>
              <a:buFont typeface="Proxima Nova"/>
              <a:buNone/>
              <a:defRPr>
                <a:latin typeface="Proxima Nova"/>
                <a:ea typeface="Proxima Nova"/>
                <a:cs typeface="Proxima Nova"/>
                <a:sym typeface="Proxima Nova"/>
              </a:defRPr>
            </a:lvl2pPr>
            <a:lvl3pPr lvl="2" rtl="0" algn="l">
              <a:spcBef>
                <a:spcPts val="0"/>
              </a:spcBef>
              <a:spcAft>
                <a:spcPts val="0"/>
              </a:spcAft>
              <a:buSzPts val="1100"/>
              <a:buFont typeface="Proxima Nova"/>
              <a:buNone/>
              <a:defRPr>
                <a:latin typeface="Proxima Nova"/>
                <a:ea typeface="Proxima Nova"/>
                <a:cs typeface="Proxima Nova"/>
                <a:sym typeface="Proxima Nova"/>
              </a:defRPr>
            </a:lvl3pPr>
            <a:lvl4pPr lvl="3" rtl="0" algn="l">
              <a:spcBef>
                <a:spcPts val="0"/>
              </a:spcBef>
              <a:spcAft>
                <a:spcPts val="0"/>
              </a:spcAft>
              <a:buSzPts val="1100"/>
              <a:buFont typeface="Proxima Nova"/>
              <a:buNone/>
              <a:defRPr>
                <a:latin typeface="Proxima Nova"/>
                <a:ea typeface="Proxima Nova"/>
                <a:cs typeface="Proxima Nova"/>
                <a:sym typeface="Proxima Nova"/>
              </a:defRPr>
            </a:lvl4pPr>
            <a:lvl5pPr lvl="4" rtl="0" algn="l">
              <a:spcBef>
                <a:spcPts val="0"/>
              </a:spcBef>
              <a:spcAft>
                <a:spcPts val="0"/>
              </a:spcAft>
              <a:buSzPts val="1100"/>
              <a:buFont typeface="Proxima Nova"/>
              <a:buNone/>
              <a:defRPr>
                <a:latin typeface="Proxima Nova"/>
                <a:ea typeface="Proxima Nova"/>
                <a:cs typeface="Proxima Nova"/>
                <a:sym typeface="Proxima Nova"/>
              </a:defRPr>
            </a:lvl5pPr>
            <a:lvl6pPr lvl="5" rtl="0" algn="l">
              <a:spcBef>
                <a:spcPts val="0"/>
              </a:spcBef>
              <a:spcAft>
                <a:spcPts val="0"/>
              </a:spcAft>
              <a:buSzPts val="1100"/>
              <a:buFont typeface="Proxima Nova"/>
              <a:buNone/>
              <a:defRPr>
                <a:latin typeface="Proxima Nova"/>
                <a:ea typeface="Proxima Nova"/>
                <a:cs typeface="Proxima Nova"/>
                <a:sym typeface="Proxima Nova"/>
              </a:defRPr>
            </a:lvl6pPr>
            <a:lvl7pPr lvl="6" rtl="0" algn="l">
              <a:spcBef>
                <a:spcPts val="0"/>
              </a:spcBef>
              <a:spcAft>
                <a:spcPts val="0"/>
              </a:spcAft>
              <a:buSzPts val="1100"/>
              <a:buFont typeface="Proxima Nova"/>
              <a:buNone/>
              <a:defRPr>
                <a:latin typeface="Proxima Nova"/>
                <a:ea typeface="Proxima Nova"/>
                <a:cs typeface="Proxima Nova"/>
                <a:sym typeface="Proxima Nova"/>
              </a:defRPr>
            </a:lvl7pPr>
            <a:lvl8pPr lvl="7" rtl="0" algn="l">
              <a:spcBef>
                <a:spcPts val="0"/>
              </a:spcBef>
              <a:spcAft>
                <a:spcPts val="0"/>
              </a:spcAft>
              <a:buSzPts val="1100"/>
              <a:buFont typeface="Proxima Nova"/>
              <a:buNone/>
              <a:defRPr>
                <a:latin typeface="Proxima Nova"/>
                <a:ea typeface="Proxima Nova"/>
                <a:cs typeface="Proxima Nova"/>
                <a:sym typeface="Proxima Nova"/>
              </a:defRPr>
            </a:lvl8pPr>
            <a:lvl9pPr lvl="8" rtl="0" algn="l">
              <a:spcBef>
                <a:spcPts val="0"/>
              </a:spcBef>
              <a:spcAft>
                <a:spcPts val="0"/>
              </a:spcAft>
              <a:buSzPts val="1100"/>
              <a:buFont typeface="Proxima Nova"/>
              <a:buNone/>
              <a:defRPr>
                <a:latin typeface="Proxima Nova"/>
                <a:ea typeface="Proxima Nova"/>
                <a:cs typeface="Proxima Nova"/>
                <a:sym typeface="Proxima Nova"/>
              </a:defRPr>
            </a:lvl9pPr>
          </a:lstStyle>
          <a:p/>
        </p:txBody>
      </p:sp>
      <p:sp>
        <p:nvSpPr>
          <p:cNvPr id="52" name="Google Shape;52;p4"/>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Font typeface="Proxima Nova"/>
              <a:buNone/>
              <a:defRPr>
                <a:latin typeface="Proxima Nova"/>
                <a:ea typeface="Proxima Nova"/>
                <a:cs typeface="Proxima Nova"/>
                <a:sym typeface="Proxima Nova"/>
              </a:defRPr>
            </a:lvl1pPr>
            <a:lvl2pPr lvl="1" rtl="0" algn="l">
              <a:spcBef>
                <a:spcPts val="0"/>
              </a:spcBef>
              <a:spcAft>
                <a:spcPts val="0"/>
              </a:spcAft>
              <a:buSzPts val="1100"/>
              <a:buFont typeface="Proxima Nova"/>
              <a:buNone/>
              <a:defRPr>
                <a:latin typeface="Proxima Nova"/>
                <a:ea typeface="Proxima Nova"/>
                <a:cs typeface="Proxima Nova"/>
                <a:sym typeface="Proxima Nova"/>
              </a:defRPr>
            </a:lvl2pPr>
            <a:lvl3pPr lvl="2" rtl="0" algn="l">
              <a:spcBef>
                <a:spcPts val="0"/>
              </a:spcBef>
              <a:spcAft>
                <a:spcPts val="0"/>
              </a:spcAft>
              <a:buSzPts val="1100"/>
              <a:buFont typeface="Proxima Nova"/>
              <a:buNone/>
              <a:defRPr>
                <a:latin typeface="Proxima Nova"/>
                <a:ea typeface="Proxima Nova"/>
                <a:cs typeface="Proxima Nova"/>
                <a:sym typeface="Proxima Nova"/>
              </a:defRPr>
            </a:lvl3pPr>
            <a:lvl4pPr lvl="3" rtl="0" algn="l">
              <a:spcBef>
                <a:spcPts val="0"/>
              </a:spcBef>
              <a:spcAft>
                <a:spcPts val="0"/>
              </a:spcAft>
              <a:buSzPts val="1100"/>
              <a:buFont typeface="Proxima Nova"/>
              <a:buNone/>
              <a:defRPr>
                <a:latin typeface="Proxima Nova"/>
                <a:ea typeface="Proxima Nova"/>
                <a:cs typeface="Proxima Nova"/>
                <a:sym typeface="Proxima Nova"/>
              </a:defRPr>
            </a:lvl4pPr>
            <a:lvl5pPr lvl="4" rtl="0" algn="l">
              <a:spcBef>
                <a:spcPts val="0"/>
              </a:spcBef>
              <a:spcAft>
                <a:spcPts val="0"/>
              </a:spcAft>
              <a:buSzPts val="1100"/>
              <a:buFont typeface="Proxima Nova"/>
              <a:buNone/>
              <a:defRPr>
                <a:latin typeface="Proxima Nova"/>
                <a:ea typeface="Proxima Nova"/>
                <a:cs typeface="Proxima Nova"/>
                <a:sym typeface="Proxima Nova"/>
              </a:defRPr>
            </a:lvl5pPr>
            <a:lvl6pPr lvl="5" rtl="0" algn="l">
              <a:spcBef>
                <a:spcPts val="0"/>
              </a:spcBef>
              <a:spcAft>
                <a:spcPts val="0"/>
              </a:spcAft>
              <a:buSzPts val="1100"/>
              <a:buFont typeface="Proxima Nova"/>
              <a:buNone/>
              <a:defRPr>
                <a:latin typeface="Proxima Nova"/>
                <a:ea typeface="Proxima Nova"/>
                <a:cs typeface="Proxima Nova"/>
                <a:sym typeface="Proxima Nova"/>
              </a:defRPr>
            </a:lvl6pPr>
            <a:lvl7pPr lvl="6" rtl="0" algn="l">
              <a:spcBef>
                <a:spcPts val="0"/>
              </a:spcBef>
              <a:spcAft>
                <a:spcPts val="0"/>
              </a:spcAft>
              <a:buSzPts val="1100"/>
              <a:buFont typeface="Proxima Nova"/>
              <a:buNone/>
              <a:defRPr>
                <a:latin typeface="Proxima Nova"/>
                <a:ea typeface="Proxima Nova"/>
                <a:cs typeface="Proxima Nova"/>
                <a:sym typeface="Proxima Nova"/>
              </a:defRPr>
            </a:lvl7pPr>
            <a:lvl8pPr lvl="7" rtl="0" algn="l">
              <a:spcBef>
                <a:spcPts val="0"/>
              </a:spcBef>
              <a:spcAft>
                <a:spcPts val="0"/>
              </a:spcAft>
              <a:buSzPts val="1100"/>
              <a:buFont typeface="Proxima Nova"/>
              <a:buNone/>
              <a:defRPr>
                <a:latin typeface="Proxima Nova"/>
                <a:ea typeface="Proxima Nova"/>
                <a:cs typeface="Proxima Nova"/>
                <a:sym typeface="Proxima Nova"/>
              </a:defRPr>
            </a:lvl8pPr>
            <a:lvl9pPr lvl="8" rtl="0" algn="l">
              <a:spcBef>
                <a:spcPts val="0"/>
              </a:spcBef>
              <a:spcAft>
                <a:spcPts val="0"/>
              </a:spcAft>
              <a:buSzPts val="1100"/>
              <a:buFont typeface="Proxima Nova"/>
              <a:buNone/>
              <a:defRPr>
                <a:latin typeface="Proxima Nova"/>
                <a:ea typeface="Proxima Nova"/>
                <a:cs typeface="Proxima Nova"/>
                <a:sym typeface="Proxima Nova"/>
              </a:defRPr>
            </a:lvl9pPr>
          </a:lstStyle>
          <a:p/>
        </p:txBody>
      </p:sp>
      <p:sp>
        <p:nvSpPr>
          <p:cNvPr id="53" name="Google Shape;53;p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atin typeface="Proxima Nova"/>
                <a:ea typeface="Proxima Nova"/>
                <a:cs typeface="Proxima Nova"/>
                <a:sym typeface="Proxima Nova"/>
              </a:defRPr>
            </a:lvl1pPr>
            <a:lvl2pPr indent="0" lvl="1" marL="0" rtl="0" algn="r">
              <a:spcBef>
                <a:spcPts val="0"/>
              </a:spcBef>
              <a:buNone/>
              <a:defRPr>
                <a:latin typeface="Proxima Nova"/>
                <a:ea typeface="Proxima Nova"/>
                <a:cs typeface="Proxima Nova"/>
                <a:sym typeface="Proxima Nova"/>
              </a:defRPr>
            </a:lvl2pPr>
            <a:lvl3pPr indent="0" lvl="2" marL="0" rtl="0" algn="r">
              <a:spcBef>
                <a:spcPts val="0"/>
              </a:spcBef>
              <a:buNone/>
              <a:defRPr>
                <a:latin typeface="Proxima Nova"/>
                <a:ea typeface="Proxima Nova"/>
                <a:cs typeface="Proxima Nova"/>
                <a:sym typeface="Proxima Nova"/>
              </a:defRPr>
            </a:lvl3pPr>
            <a:lvl4pPr indent="0" lvl="3" marL="0" rtl="0" algn="r">
              <a:spcBef>
                <a:spcPts val="0"/>
              </a:spcBef>
              <a:buNone/>
              <a:defRPr>
                <a:latin typeface="Proxima Nova"/>
                <a:ea typeface="Proxima Nova"/>
                <a:cs typeface="Proxima Nova"/>
                <a:sym typeface="Proxima Nova"/>
              </a:defRPr>
            </a:lvl4pPr>
            <a:lvl5pPr indent="0" lvl="4" marL="0" rtl="0" algn="r">
              <a:spcBef>
                <a:spcPts val="0"/>
              </a:spcBef>
              <a:buNone/>
              <a:defRPr>
                <a:latin typeface="Proxima Nova"/>
                <a:ea typeface="Proxima Nova"/>
                <a:cs typeface="Proxima Nova"/>
                <a:sym typeface="Proxima Nova"/>
              </a:defRPr>
            </a:lvl5pPr>
            <a:lvl6pPr indent="0" lvl="5" marL="0" rtl="0" algn="r">
              <a:spcBef>
                <a:spcPts val="0"/>
              </a:spcBef>
              <a:buNone/>
              <a:defRPr>
                <a:latin typeface="Proxima Nova"/>
                <a:ea typeface="Proxima Nova"/>
                <a:cs typeface="Proxima Nova"/>
                <a:sym typeface="Proxima Nova"/>
              </a:defRPr>
            </a:lvl6pPr>
            <a:lvl7pPr indent="0" lvl="6" marL="0" rtl="0" algn="r">
              <a:spcBef>
                <a:spcPts val="0"/>
              </a:spcBef>
              <a:buNone/>
              <a:defRPr>
                <a:latin typeface="Proxima Nova"/>
                <a:ea typeface="Proxima Nova"/>
                <a:cs typeface="Proxima Nova"/>
                <a:sym typeface="Proxima Nova"/>
              </a:defRPr>
            </a:lvl7pPr>
            <a:lvl8pPr indent="0" lvl="7" marL="0" rtl="0" algn="r">
              <a:spcBef>
                <a:spcPts val="0"/>
              </a:spcBef>
              <a:buNone/>
              <a:defRPr>
                <a:latin typeface="Proxima Nova"/>
                <a:ea typeface="Proxima Nova"/>
                <a:cs typeface="Proxima Nova"/>
                <a:sym typeface="Proxima Nova"/>
              </a:defRPr>
            </a:lvl8pPr>
            <a:lvl9pPr indent="0" lvl="8" marL="0" rtl="0" algn="r">
              <a:spcBef>
                <a:spcPts val="0"/>
              </a:spcBef>
              <a:buNone/>
              <a:defRPr>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5"/>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7" name="Google Shape;57;p5"/>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8" name="Google Shape;58;p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 name="Google Shape;59;p5"/>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6"/>
          <p:cNvSpPr txBox="1"/>
          <p:nvPr>
            <p:ph type="title"/>
          </p:nvPr>
        </p:nvSpPr>
        <p:spPr>
          <a:xfrm>
            <a:off x="508001" y="2025650"/>
            <a:ext cx="6447600" cy="13698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3000"/>
              <a:buFont typeface="Arial"/>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 name="Google Shape;63;p6"/>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1200"/>
              <a:buNone/>
              <a:defRPr sz="1500">
                <a:solidFill>
                  <a:srgbClr val="E1E5EB"/>
                </a:solidFill>
              </a:defRPr>
            </a:lvl1pPr>
            <a:lvl2pPr indent="-228600" lvl="1" marL="914400" rtl="0" algn="l">
              <a:spcBef>
                <a:spcPts val="800"/>
              </a:spcBef>
              <a:spcAft>
                <a:spcPts val="0"/>
              </a:spcAft>
              <a:buSzPts val="1100"/>
              <a:buNone/>
              <a:defRPr sz="1400">
                <a:solidFill>
                  <a:srgbClr val="D5DAE3"/>
                </a:solidFill>
              </a:defRPr>
            </a:lvl2pPr>
            <a:lvl3pPr indent="-228600" lvl="2" marL="1371600" rtl="0" algn="l">
              <a:spcBef>
                <a:spcPts val="800"/>
              </a:spcBef>
              <a:spcAft>
                <a:spcPts val="0"/>
              </a:spcAft>
              <a:buSzPts val="1000"/>
              <a:buNone/>
              <a:defRPr sz="1200">
                <a:solidFill>
                  <a:srgbClr val="D5DAE3"/>
                </a:solidFill>
              </a:defRPr>
            </a:lvl3pPr>
            <a:lvl4pPr indent="-228600" lvl="3" marL="1828800" rtl="0" algn="l">
              <a:spcBef>
                <a:spcPts val="800"/>
              </a:spcBef>
              <a:spcAft>
                <a:spcPts val="0"/>
              </a:spcAft>
              <a:buSzPts val="800"/>
              <a:buNone/>
              <a:defRPr sz="1100">
                <a:solidFill>
                  <a:srgbClr val="D5DAE3"/>
                </a:solidFill>
              </a:defRPr>
            </a:lvl4pPr>
            <a:lvl5pPr indent="-228600" lvl="4" marL="2286000" rtl="0" algn="l">
              <a:spcBef>
                <a:spcPts val="800"/>
              </a:spcBef>
              <a:spcAft>
                <a:spcPts val="0"/>
              </a:spcAft>
              <a:buSzPts val="800"/>
              <a:buNone/>
              <a:defRPr sz="1100">
                <a:solidFill>
                  <a:srgbClr val="D5DAE3"/>
                </a:solidFill>
              </a:defRPr>
            </a:lvl5pPr>
            <a:lvl6pPr indent="-228600" lvl="5" marL="2743200" rtl="0" algn="l">
              <a:spcBef>
                <a:spcPts val="800"/>
              </a:spcBef>
              <a:spcAft>
                <a:spcPts val="0"/>
              </a:spcAft>
              <a:buSzPts val="800"/>
              <a:buNone/>
              <a:defRPr sz="1100">
                <a:solidFill>
                  <a:srgbClr val="D5DAE3"/>
                </a:solidFill>
              </a:defRPr>
            </a:lvl6pPr>
            <a:lvl7pPr indent="-228600" lvl="6" marL="3200400" rtl="0" algn="l">
              <a:spcBef>
                <a:spcPts val="800"/>
              </a:spcBef>
              <a:spcAft>
                <a:spcPts val="0"/>
              </a:spcAft>
              <a:buSzPts val="800"/>
              <a:buNone/>
              <a:defRPr sz="1100">
                <a:solidFill>
                  <a:srgbClr val="D5DAE3"/>
                </a:solidFill>
              </a:defRPr>
            </a:lvl7pPr>
            <a:lvl8pPr indent="-228600" lvl="7" marL="3657600" rtl="0" algn="l">
              <a:spcBef>
                <a:spcPts val="800"/>
              </a:spcBef>
              <a:spcAft>
                <a:spcPts val="0"/>
              </a:spcAft>
              <a:buSzPts val="800"/>
              <a:buNone/>
              <a:defRPr sz="1100">
                <a:solidFill>
                  <a:srgbClr val="D5DAE3"/>
                </a:solidFill>
              </a:defRPr>
            </a:lvl8pPr>
            <a:lvl9pPr indent="-228600" lvl="8" marL="4114800" rtl="0" algn="l">
              <a:spcBef>
                <a:spcPts val="800"/>
              </a:spcBef>
              <a:spcAft>
                <a:spcPts val="0"/>
              </a:spcAft>
              <a:buSzPts val="800"/>
              <a:buNone/>
              <a:defRPr sz="1100">
                <a:solidFill>
                  <a:srgbClr val="D5DAE3"/>
                </a:solidFill>
              </a:defRPr>
            </a:lvl9pPr>
          </a:lstStyle>
          <a:p/>
        </p:txBody>
      </p:sp>
      <p:sp>
        <p:nvSpPr>
          <p:cNvPr id="64" name="Google Shape;64;p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6"/>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2700"/>
              <a:buFont typeface="Arial"/>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 name="Google Shape;69;p7"/>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70" name="Google Shape;70;p7"/>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71" name="Google Shape;71;p7"/>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72" name="Google Shape;72;p7"/>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73" name="Google Shape;73;p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7"/>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8"/>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8"/>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9"/>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1500"/>
              <a:buFont typeface="Arial"/>
              <a:buNone/>
              <a:defRPr sz="15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9"/>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83" name="Google Shape;83;p9"/>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800"/>
              <a:buNone/>
              <a:defRPr sz="1100"/>
            </a:lvl2pPr>
            <a:lvl3pPr indent="-228600" lvl="2" marL="1371600" rtl="0" algn="l">
              <a:spcBef>
                <a:spcPts val="800"/>
              </a:spcBef>
              <a:spcAft>
                <a:spcPts val="0"/>
              </a:spcAft>
              <a:buSzPts val="700"/>
              <a:buNone/>
              <a:defRPr sz="900"/>
            </a:lvl3pPr>
            <a:lvl4pPr indent="-228600" lvl="3" marL="1828800" rtl="0" algn="l">
              <a:spcBef>
                <a:spcPts val="800"/>
              </a:spcBef>
              <a:spcAft>
                <a:spcPts val="0"/>
              </a:spcAft>
              <a:buSzPts val="600"/>
              <a:buNone/>
              <a:defRPr sz="800"/>
            </a:lvl4pPr>
            <a:lvl5pPr indent="-228600" lvl="4" marL="2286000" rtl="0" algn="l">
              <a:spcBef>
                <a:spcPts val="800"/>
              </a:spcBef>
              <a:spcAft>
                <a:spcPts val="0"/>
              </a:spcAft>
              <a:buSzPts val="600"/>
              <a:buNone/>
              <a:defRPr sz="800"/>
            </a:lvl5pPr>
            <a:lvl6pPr indent="-228600" lvl="5" marL="2743200" rtl="0" algn="l">
              <a:spcBef>
                <a:spcPts val="800"/>
              </a:spcBef>
              <a:spcAft>
                <a:spcPts val="0"/>
              </a:spcAft>
              <a:buSzPts val="600"/>
              <a:buNone/>
              <a:defRPr sz="800"/>
            </a:lvl6pPr>
            <a:lvl7pPr indent="-228600" lvl="6" marL="3200400" rtl="0" algn="l">
              <a:spcBef>
                <a:spcPts val="800"/>
              </a:spcBef>
              <a:spcAft>
                <a:spcPts val="0"/>
              </a:spcAft>
              <a:buSzPts val="600"/>
              <a:buNone/>
              <a:defRPr sz="800"/>
            </a:lvl7pPr>
            <a:lvl8pPr indent="-228600" lvl="7" marL="3657600" rtl="0" algn="l">
              <a:spcBef>
                <a:spcPts val="800"/>
              </a:spcBef>
              <a:spcAft>
                <a:spcPts val="0"/>
              </a:spcAft>
              <a:buSzPts val="600"/>
              <a:buNone/>
              <a:defRPr sz="800"/>
            </a:lvl8pPr>
            <a:lvl9pPr indent="-228600" lvl="8" marL="4114800" rtl="0" algn="l">
              <a:spcBef>
                <a:spcPts val="800"/>
              </a:spcBef>
              <a:spcAft>
                <a:spcPts val="0"/>
              </a:spcAft>
              <a:buSzPts val="600"/>
              <a:buNone/>
              <a:defRPr sz="800"/>
            </a:lvl9pPr>
          </a:lstStyle>
          <a:p/>
        </p:txBody>
      </p:sp>
      <p:sp>
        <p:nvSpPr>
          <p:cNvPr id="84" name="Google Shape;84;p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9"/>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9"/>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0"/>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1800"/>
              <a:buFont typeface="Arial"/>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0"/>
          <p:cNvSpPr/>
          <p:nvPr>
            <p:ph idx="2" type="pic"/>
          </p:nvPr>
        </p:nvSpPr>
        <p:spPr>
          <a:xfrm>
            <a:off x="508000" y="457200"/>
            <a:ext cx="6447600" cy="2884200"/>
          </a:xfrm>
          <a:prstGeom prst="rect">
            <a:avLst/>
          </a:prstGeom>
          <a:noFill/>
          <a:ln>
            <a:noFill/>
          </a:ln>
        </p:spPr>
        <p:txBody>
          <a:bodyPr anchorCtr="0" anchor="t" bIns="34275" lIns="68575" spcFirstLastPara="1" rIns="68575" wrap="square" tIns="34275">
            <a:noAutofit/>
          </a:bodyPr>
          <a:lstStyle>
            <a:lvl1pPr lvl="0" marR="0" rtl="0" algn="ctr">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1pPr>
            <a:lvl2pPr lvl="1"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2pPr>
            <a:lvl3pPr lvl="2"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3pPr>
            <a:lvl4pPr lvl="3"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4pPr>
            <a:lvl5pPr lvl="4"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5pPr>
            <a:lvl6pPr lvl="5"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6pPr>
            <a:lvl7pPr lvl="6"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7pPr>
            <a:lvl8pPr lvl="7"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8pPr>
            <a:lvl9pPr lvl="8" marR="0" rtl="0" algn="l">
              <a:spcBef>
                <a:spcPts val="800"/>
              </a:spcBef>
              <a:spcAft>
                <a:spcPts val="0"/>
              </a:spcAft>
              <a:buClr>
                <a:schemeClr val="accent1"/>
              </a:buClr>
              <a:buSzPts val="1000"/>
              <a:buFont typeface="Noto Sans Symbols"/>
              <a:buNone/>
              <a:defRPr b="0" i="0" sz="1200" u="none" cap="none" strike="noStrike">
                <a:solidFill>
                  <a:srgbClr val="D3D8E1"/>
                </a:solidFill>
                <a:latin typeface="Arial"/>
                <a:ea typeface="Arial"/>
                <a:cs typeface="Arial"/>
                <a:sym typeface="Arial"/>
              </a:defRPr>
            </a:lvl9pPr>
          </a:lstStyle>
          <a:p/>
        </p:txBody>
      </p:sp>
      <p:sp>
        <p:nvSpPr>
          <p:cNvPr id="90" name="Google Shape;90;p10"/>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noAutofit/>
          </a:bodyPr>
          <a:lstStyle>
            <a:lvl1pPr indent="-228600" lvl="0" marL="457200" rtl="0" algn="l">
              <a:spcBef>
                <a:spcPts val="800"/>
              </a:spcBef>
              <a:spcAft>
                <a:spcPts val="0"/>
              </a:spcAft>
              <a:buSzPts val="700"/>
              <a:buNone/>
              <a:defRPr sz="9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91" name="Google Shape;91;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0"/>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0"/>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rgbClr val="6F7074"/>
              </a:solidFill>
              <a:prstDash val="solid"/>
              <a:miter lim="800000"/>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rgbClr val="6F7074"/>
              </a:solidFill>
              <a:prstDash val="solid"/>
              <a:miter lim="800000"/>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1311">
                <a:alpha val="69800"/>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AFAFA">
                <a:alpha val="69800"/>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5" name="Google Shape;15;p1"/>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chemeClr val="accent1">
                <a:alpha val="8471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accent1"/>
              </a:buClr>
              <a:buSzPts val="2700"/>
              <a:buFont typeface="Proxima Nova"/>
              <a:buNone/>
              <a:defRPr i="0" sz="2700" u="none" cap="none" strike="noStrike">
                <a:solidFill>
                  <a:schemeClr val="accent1"/>
                </a:solidFill>
                <a:latin typeface="Proxima Nova"/>
                <a:ea typeface="Proxima Nova"/>
                <a:cs typeface="Proxima Nova"/>
                <a:sym typeface="Proxima Nova"/>
              </a:defRPr>
            </a:lvl1pPr>
            <a:lvl2pPr lvl="1" marR="0" rtl="0" algn="l">
              <a:spcBef>
                <a:spcPts val="0"/>
              </a:spcBef>
              <a:spcAft>
                <a:spcPts val="0"/>
              </a:spcAft>
              <a:buSzPts val="1100"/>
              <a:buNone/>
              <a:defRPr b="0" i="0" sz="1400" u="none" cap="none" strike="noStrike">
                <a:solidFill>
                  <a:schemeClr val="lt2"/>
                </a:solidFill>
              </a:defRPr>
            </a:lvl2pPr>
            <a:lvl3pPr lvl="2" marR="0" rtl="0" algn="l">
              <a:spcBef>
                <a:spcPts val="0"/>
              </a:spcBef>
              <a:spcAft>
                <a:spcPts val="0"/>
              </a:spcAft>
              <a:buSzPts val="1100"/>
              <a:buNone/>
              <a:defRPr b="0" i="0" sz="1400" u="none" cap="none" strike="noStrike">
                <a:solidFill>
                  <a:schemeClr val="lt2"/>
                </a:solidFill>
              </a:defRPr>
            </a:lvl3pPr>
            <a:lvl4pPr lvl="3" marR="0" rtl="0" algn="l">
              <a:spcBef>
                <a:spcPts val="0"/>
              </a:spcBef>
              <a:spcAft>
                <a:spcPts val="0"/>
              </a:spcAft>
              <a:buSzPts val="1100"/>
              <a:buNone/>
              <a:defRPr b="0" i="0" sz="1400" u="none" cap="none" strike="noStrike">
                <a:solidFill>
                  <a:schemeClr val="lt2"/>
                </a:solidFill>
              </a:defRPr>
            </a:lvl4pPr>
            <a:lvl5pPr lvl="4" marR="0" rtl="0" algn="l">
              <a:spcBef>
                <a:spcPts val="0"/>
              </a:spcBef>
              <a:spcAft>
                <a:spcPts val="0"/>
              </a:spcAft>
              <a:buSzPts val="1100"/>
              <a:buNone/>
              <a:defRPr b="0" i="0" sz="1400" u="none" cap="none" strike="noStrike">
                <a:solidFill>
                  <a:schemeClr val="lt2"/>
                </a:solidFill>
              </a:defRPr>
            </a:lvl5pPr>
            <a:lvl6pPr lvl="5" marR="0" rtl="0" algn="l">
              <a:spcBef>
                <a:spcPts val="0"/>
              </a:spcBef>
              <a:spcAft>
                <a:spcPts val="0"/>
              </a:spcAft>
              <a:buSzPts val="1100"/>
              <a:buNone/>
              <a:defRPr b="0" i="0" sz="1400" u="none" cap="none" strike="noStrike">
                <a:solidFill>
                  <a:schemeClr val="lt2"/>
                </a:solidFill>
              </a:defRPr>
            </a:lvl6pPr>
            <a:lvl7pPr lvl="6" marR="0" rtl="0" algn="l">
              <a:spcBef>
                <a:spcPts val="0"/>
              </a:spcBef>
              <a:spcAft>
                <a:spcPts val="0"/>
              </a:spcAft>
              <a:buSzPts val="1100"/>
              <a:buNone/>
              <a:defRPr b="0" i="0" sz="1400" u="none" cap="none" strike="noStrike">
                <a:solidFill>
                  <a:schemeClr val="lt2"/>
                </a:solidFill>
              </a:defRPr>
            </a:lvl7pPr>
            <a:lvl8pPr lvl="7" marR="0" rtl="0" algn="l">
              <a:spcBef>
                <a:spcPts val="0"/>
              </a:spcBef>
              <a:spcAft>
                <a:spcPts val="0"/>
              </a:spcAft>
              <a:buSzPts val="1100"/>
              <a:buNone/>
              <a:defRPr b="0" i="0" sz="1400" u="none" cap="none" strike="noStrike">
                <a:solidFill>
                  <a:schemeClr val="lt2"/>
                </a:solidFill>
              </a:defRPr>
            </a:lvl8pPr>
            <a:lvl9pPr lvl="8" marR="0" rtl="0" algn="l">
              <a:spcBef>
                <a:spcPts val="0"/>
              </a:spcBef>
              <a:spcAft>
                <a:spcPts val="0"/>
              </a:spcAft>
              <a:buSzPts val="1100"/>
              <a:buNone/>
              <a:defRPr b="0" i="0" sz="1400" u="none" cap="none" strike="noStrike">
                <a:solidFill>
                  <a:schemeClr val="lt2"/>
                </a:solidFill>
              </a:defRPr>
            </a:lvl9pPr>
          </a:lstStyle>
          <a:p/>
        </p:txBody>
      </p:sp>
      <p:sp>
        <p:nvSpPr>
          <p:cNvPr id="18" name="Google Shape;18;p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marR="0" rtl="0" algn="l">
              <a:spcBef>
                <a:spcPts val="800"/>
              </a:spcBef>
              <a:spcAft>
                <a:spcPts val="0"/>
              </a:spcAft>
              <a:buClr>
                <a:schemeClr val="accent1"/>
              </a:buClr>
              <a:buSzPts val="1100"/>
              <a:buFont typeface="Proxima Nova"/>
              <a:buChar char="►"/>
              <a:defRPr i="0" sz="1400" u="none" cap="none" strike="noStrike">
                <a:solidFill>
                  <a:srgbClr val="D3D8E1"/>
                </a:solidFill>
                <a:latin typeface="Proxima Nova"/>
                <a:ea typeface="Proxima Nova"/>
                <a:cs typeface="Proxima Nova"/>
                <a:sym typeface="Proxima Nova"/>
              </a:defRPr>
            </a:lvl1pPr>
            <a:lvl2pPr indent="-292100" lvl="1" marL="914400" marR="0" rtl="0" algn="l">
              <a:spcBef>
                <a:spcPts val="800"/>
              </a:spcBef>
              <a:spcAft>
                <a:spcPts val="0"/>
              </a:spcAft>
              <a:buClr>
                <a:schemeClr val="accent1"/>
              </a:buClr>
              <a:buSzPts val="1000"/>
              <a:buFont typeface="Proxima Nova"/>
              <a:buChar char="►"/>
              <a:defRPr i="0" sz="1200" u="none" cap="none" strike="noStrike">
                <a:solidFill>
                  <a:srgbClr val="D3D8E1"/>
                </a:solidFill>
                <a:latin typeface="Proxima Nova"/>
                <a:ea typeface="Proxima Nova"/>
                <a:cs typeface="Proxima Nova"/>
                <a:sym typeface="Proxima Nova"/>
              </a:defRPr>
            </a:lvl2pPr>
            <a:lvl3pPr indent="-279400" lvl="2" marL="1371600" marR="0" rtl="0" algn="l">
              <a:spcBef>
                <a:spcPts val="800"/>
              </a:spcBef>
              <a:spcAft>
                <a:spcPts val="0"/>
              </a:spcAft>
              <a:buClr>
                <a:schemeClr val="accent1"/>
              </a:buClr>
              <a:buSzPts val="800"/>
              <a:buFont typeface="Proxima Nova"/>
              <a:buChar char="►"/>
              <a:defRPr i="0" sz="1100" u="none" cap="none" strike="noStrike">
                <a:solidFill>
                  <a:srgbClr val="D3D8E1"/>
                </a:solidFill>
                <a:latin typeface="Proxima Nova"/>
                <a:ea typeface="Proxima Nova"/>
                <a:cs typeface="Proxima Nova"/>
                <a:sym typeface="Proxima Nova"/>
              </a:defRPr>
            </a:lvl3pPr>
            <a:lvl4pPr indent="-273050" lvl="3" marL="18288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4pPr>
            <a:lvl5pPr indent="-273050" lvl="4" marL="22860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5pPr>
            <a:lvl6pPr indent="-273050" lvl="5" marL="27432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6pPr>
            <a:lvl7pPr indent="-273050" lvl="6" marL="32004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7pPr>
            <a:lvl8pPr indent="-273050" lvl="7" marL="36576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8pPr>
            <a:lvl9pPr indent="-273050" lvl="8" marL="4114800" marR="0" rtl="0" algn="l">
              <a:spcBef>
                <a:spcPts val="800"/>
              </a:spcBef>
              <a:spcAft>
                <a:spcPts val="0"/>
              </a:spcAft>
              <a:buClr>
                <a:schemeClr val="accent1"/>
              </a:buClr>
              <a:buSzPts val="700"/>
              <a:buFont typeface="Proxima Nova"/>
              <a:buChar char="►"/>
              <a:defRPr i="0" sz="900" u="none" cap="none" strike="noStrike">
                <a:solidFill>
                  <a:srgbClr val="D3D8E1"/>
                </a:solidFill>
                <a:latin typeface="Proxima Nova"/>
                <a:ea typeface="Proxima Nova"/>
                <a:cs typeface="Proxima Nova"/>
                <a:sym typeface="Proxima Nova"/>
              </a:defRPr>
            </a:lvl9pPr>
          </a:lstStyle>
          <a:p/>
        </p:txBody>
      </p:sp>
      <p:sp>
        <p:nvSpPr>
          <p:cNvPr id="19" name="Google Shape;19;p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D5DAE3"/>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20" name="Google Shape;20;p1"/>
          <p:cNvSpPr txBox="1"/>
          <p:nvPr>
            <p:ph idx="11" type="ftr"/>
          </p:nvPr>
        </p:nvSpPr>
        <p:spPr>
          <a:xfrm>
            <a:off x="1259961" y="4531022"/>
            <a:ext cx="39711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D5DAE3"/>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lt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lt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lt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lt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lt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lt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lt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lt1"/>
                </a:solidFill>
                <a:latin typeface="Arial"/>
                <a:ea typeface="Arial"/>
                <a:cs typeface="Arial"/>
                <a:sym typeface="Arial"/>
              </a:defRPr>
            </a:lvl9pPr>
          </a:lstStyle>
          <a:p/>
        </p:txBody>
      </p:sp>
      <p:sp>
        <p:nvSpPr>
          <p:cNvPr id="21" name="Google Shape;21;p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chemeClr val="accent1"/>
                </a:solidFill>
                <a:latin typeface="Arial"/>
                <a:ea typeface="Arial"/>
                <a:cs typeface="Arial"/>
                <a:sym typeface="Arial"/>
              </a:defRPr>
            </a:lvl1pPr>
            <a:lvl2pPr indent="0" lvl="1" marL="0" marR="0" rtl="0" algn="r">
              <a:spcBef>
                <a:spcPts val="0"/>
              </a:spcBef>
              <a:buNone/>
              <a:defRPr b="0" i="0" sz="700" u="none" cap="none" strike="noStrike">
                <a:solidFill>
                  <a:schemeClr val="accent1"/>
                </a:solidFill>
                <a:latin typeface="Arial"/>
                <a:ea typeface="Arial"/>
                <a:cs typeface="Arial"/>
                <a:sym typeface="Arial"/>
              </a:defRPr>
            </a:lvl2pPr>
            <a:lvl3pPr indent="0" lvl="2" marL="0" marR="0" rtl="0" algn="r">
              <a:spcBef>
                <a:spcPts val="0"/>
              </a:spcBef>
              <a:buNone/>
              <a:defRPr b="0" i="0" sz="700" u="none" cap="none" strike="noStrike">
                <a:solidFill>
                  <a:schemeClr val="accent1"/>
                </a:solidFill>
                <a:latin typeface="Arial"/>
                <a:ea typeface="Arial"/>
                <a:cs typeface="Arial"/>
                <a:sym typeface="Arial"/>
              </a:defRPr>
            </a:lvl3pPr>
            <a:lvl4pPr indent="0" lvl="3" marL="0" marR="0" rtl="0" algn="r">
              <a:spcBef>
                <a:spcPts val="0"/>
              </a:spcBef>
              <a:buNone/>
              <a:defRPr b="0" i="0" sz="700" u="none" cap="none" strike="noStrike">
                <a:solidFill>
                  <a:schemeClr val="accent1"/>
                </a:solidFill>
                <a:latin typeface="Arial"/>
                <a:ea typeface="Arial"/>
                <a:cs typeface="Arial"/>
                <a:sym typeface="Arial"/>
              </a:defRPr>
            </a:lvl4pPr>
            <a:lvl5pPr indent="0" lvl="4" marL="0" marR="0" rtl="0" algn="r">
              <a:spcBef>
                <a:spcPts val="0"/>
              </a:spcBef>
              <a:buNone/>
              <a:defRPr b="0" i="0" sz="700" u="none" cap="none" strike="noStrike">
                <a:solidFill>
                  <a:schemeClr val="accent1"/>
                </a:solidFill>
                <a:latin typeface="Arial"/>
                <a:ea typeface="Arial"/>
                <a:cs typeface="Arial"/>
                <a:sym typeface="Arial"/>
              </a:defRPr>
            </a:lvl5pPr>
            <a:lvl6pPr indent="0" lvl="5" marL="0" marR="0" rtl="0" algn="r">
              <a:spcBef>
                <a:spcPts val="0"/>
              </a:spcBef>
              <a:buNone/>
              <a:defRPr b="0" i="0" sz="700" u="none" cap="none" strike="noStrike">
                <a:solidFill>
                  <a:schemeClr val="accent1"/>
                </a:solidFill>
                <a:latin typeface="Arial"/>
                <a:ea typeface="Arial"/>
                <a:cs typeface="Arial"/>
                <a:sym typeface="Arial"/>
              </a:defRPr>
            </a:lvl6pPr>
            <a:lvl7pPr indent="0" lvl="6" marL="0" marR="0" rtl="0" algn="r">
              <a:spcBef>
                <a:spcPts val="0"/>
              </a:spcBef>
              <a:buNone/>
              <a:defRPr b="0" i="0" sz="700" u="none" cap="none" strike="noStrike">
                <a:solidFill>
                  <a:schemeClr val="accent1"/>
                </a:solidFill>
                <a:latin typeface="Arial"/>
                <a:ea typeface="Arial"/>
                <a:cs typeface="Arial"/>
                <a:sym typeface="Arial"/>
              </a:defRPr>
            </a:lvl7pPr>
            <a:lvl8pPr indent="0" lvl="7" marL="0" marR="0" rtl="0" algn="r">
              <a:spcBef>
                <a:spcPts val="0"/>
              </a:spcBef>
              <a:buNone/>
              <a:defRPr b="0" i="0" sz="700" u="none" cap="none" strike="noStrike">
                <a:solidFill>
                  <a:schemeClr val="accent1"/>
                </a:solidFill>
                <a:latin typeface="Arial"/>
                <a:ea typeface="Arial"/>
                <a:cs typeface="Arial"/>
                <a:sym typeface="Arial"/>
              </a:defRPr>
            </a:lvl8pPr>
            <a:lvl9pPr indent="0" lvl="8" marL="0" marR="0" rtl="0" algn="r">
              <a:spcBef>
                <a:spcPts val="0"/>
              </a:spcBef>
              <a:buNone/>
              <a:defRPr b="0" i="0" sz="7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1"/>
          <p:cNvPicPr preferRelativeResize="0"/>
          <p:nvPr/>
        </p:nvPicPr>
        <p:blipFill rotWithShape="1">
          <a:blip r:embed="rId1">
            <a:alphaModFix/>
          </a:blip>
          <a:srcRect b="0" l="0" r="0" t="0"/>
          <a:stretch/>
        </p:blipFill>
        <p:spPr>
          <a:xfrm>
            <a:off x="523407" y="4560738"/>
            <a:ext cx="621788" cy="239517"/>
          </a:xfrm>
          <a:prstGeom prst="rect">
            <a:avLst/>
          </a:prstGeom>
          <a:noFill/>
          <a:ln>
            <a:noFill/>
          </a:ln>
        </p:spPr>
      </p:pic>
      <p:sp>
        <p:nvSpPr>
          <p:cNvPr id="23" name="Google Shape;23;p1"/>
          <p:cNvSpPr/>
          <p:nvPr/>
        </p:nvSpPr>
        <p:spPr>
          <a:xfrm>
            <a:off x="492155" y="4881850"/>
            <a:ext cx="6981000" cy="1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800" u="none" cap="none" strike="noStrike">
                <a:solidFill>
                  <a:schemeClr val="lt1"/>
                </a:solidFill>
                <a:latin typeface="Arial"/>
                <a:ea typeface="Arial"/>
                <a:cs typeface="Arial"/>
                <a:sym typeface="Arial"/>
              </a:rPr>
              <a:t>Confidential and Proprietary </a:t>
            </a:r>
            <a:r>
              <a:rPr b="0" i="0" lang="en" sz="800" u="none" cap="none" strike="noStrike">
                <a:solidFill>
                  <a:schemeClr val="lt1"/>
                </a:solidFill>
                <a:latin typeface="Arial"/>
                <a:ea typeface="Arial"/>
                <a:cs typeface="Arial"/>
                <a:sym typeface="Arial"/>
              </a:rPr>
              <a:t>|  © Copyright 20</a:t>
            </a:r>
            <a:r>
              <a:rPr lang="en" sz="800">
                <a:solidFill>
                  <a:schemeClr val="lt1"/>
                </a:solidFill>
              </a:rPr>
              <a:t>20</a:t>
            </a:r>
            <a:r>
              <a:rPr b="0" i="0" lang="en" sz="800" u="none" cap="none" strike="noStrike">
                <a:solidFill>
                  <a:schemeClr val="lt1"/>
                </a:solidFill>
                <a:latin typeface="Arial"/>
                <a:ea typeface="Arial"/>
                <a:cs typeface="Arial"/>
                <a:sym typeface="Arial"/>
              </a:rPr>
              <a:t> Bitfocus, Inc., All Rights Reserved. </a:t>
            </a:r>
            <a:endParaRPr sz="1100"/>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hyperlink" Target="https://marin.bitfocus.com/coordinated-entry-traini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hyperlink" Target="mailto:marin@bitfocus.com" TargetMode="External"/><Relationship Id="rId4" Type="http://schemas.openxmlformats.org/officeDocument/2006/relationships/hyperlink" Target="https://training.bitfocus.com/clarity-human-services-general-training?__hstc=192189429.1d7cf4d5dcc8ddb43140266fe00ac001.1579205078940.1605561618986.1605657552822.114&amp;__hssc=192189429.13.1605657552822&amp;__hsfp=32101476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ctrTitle"/>
          </p:nvPr>
        </p:nvSpPr>
        <p:spPr>
          <a:xfrm>
            <a:off x="1130300" y="1803400"/>
            <a:ext cx="5825100" cy="1234800"/>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en"/>
              <a:t>Marin Agency Lead Meeting </a:t>
            </a:r>
            <a:endParaRPr/>
          </a:p>
        </p:txBody>
      </p:sp>
      <p:sp>
        <p:nvSpPr>
          <p:cNvPr id="187" name="Google Shape;187;p25"/>
          <p:cNvSpPr txBox="1"/>
          <p:nvPr>
            <p:ph idx="1" type="subTitle"/>
          </p:nvPr>
        </p:nvSpPr>
        <p:spPr>
          <a:xfrm>
            <a:off x="1130300" y="3038125"/>
            <a:ext cx="5825100" cy="8226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rPr lang="en"/>
              <a:t>January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HIC/PIT</a:t>
            </a:r>
            <a:endParaRPr/>
          </a:p>
        </p:txBody>
      </p:sp>
      <p:sp>
        <p:nvSpPr>
          <p:cNvPr id="242" name="Google Shape;242;p34"/>
          <p:cNvSpPr txBox="1"/>
          <p:nvPr>
            <p:ph idx="1" type="body"/>
          </p:nvPr>
        </p:nvSpPr>
        <p:spPr>
          <a:xfrm>
            <a:off x="311700" y="1152475"/>
            <a:ext cx="6766500" cy="3047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 sz="1300" u="sng">
                <a:solidFill>
                  <a:srgbClr val="E1E5EB"/>
                </a:solidFill>
              </a:rPr>
              <a:t>What is the Housing Inventory and Point-in-Time Count?</a:t>
            </a:r>
            <a:endParaRPr b="1" sz="1300" u="sng">
              <a:solidFill>
                <a:srgbClr val="E1E5EB"/>
              </a:solidFill>
            </a:endParaRPr>
          </a:p>
          <a:p>
            <a:pPr indent="0" lvl="0" marL="0" rtl="0" algn="l">
              <a:lnSpc>
                <a:spcPct val="115000"/>
              </a:lnSpc>
              <a:spcBef>
                <a:spcPts val="0"/>
              </a:spcBef>
              <a:spcAft>
                <a:spcPts val="0"/>
              </a:spcAft>
              <a:buNone/>
            </a:pPr>
            <a:r>
              <a:t/>
            </a:r>
            <a:endParaRPr b="1" sz="1300">
              <a:solidFill>
                <a:srgbClr val="E1E5EB"/>
              </a:solidFill>
            </a:endParaRPr>
          </a:p>
          <a:p>
            <a:pPr indent="-311150" lvl="0" marL="457200" rtl="0" algn="l">
              <a:lnSpc>
                <a:spcPct val="115000"/>
              </a:lnSpc>
              <a:spcBef>
                <a:spcPts val="0"/>
              </a:spcBef>
              <a:spcAft>
                <a:spcPts val="0"/>
              </a:spcAft>
              <a:buClr>
                <a:srgbClr val="E1E5EB"/>
              </a:buClr>
              <a:buSzPts val="1300"/>
              <a:buFont typeface="Proxima Nova"/>
              <a:buChar char="●"/>
            </a:pPr>
            <a:r>
              <a:rPr lang="en" sz="1300">
                <a:solidFill>
                  <a:srgbClr val="E1E5EB"/>
                </a:solidFill>
              </a:rPr>
              <a:t>Each year communities participate in a comprehensive one day tally of people living in shelters and/or unsheltered settings. This point-in-time (PIT) count provides critical information both locally and nationally about the demographics and trends of people experiencing homelessness in our community.</a:t>
            </a:r>
            <a:endParaRPr sz="1300">
              <a:solidFill>
                <a:srgbClr val="E1E5EB"/>
              </a:solidFill>
            </a:endParaRPr>
          </a:p>
          <a:p>
            <a:pPr indent="-311150" lvl="0" marL="457200" rtl="0" algn="l">
              <a:lnSpc>
                <a:spcPct val="115000"/>
              </a:lnSpc>
              <a:spcBef>
                <a:spcPts val="0"/>
              </a:spcBef>
              <a:spcAft>
                <a:spcPts val="0"/>
              </a:spcAft>
              <a:buClr>
                <a:srgbClr val="E1E5EB"/>
              </a:buClr>
              <a:buSzPts val="1300"/>
              <a:buFont typeface="Proxima Nova"/>
              <a:buChar char="●"/>
            </a:pPr>
            <a:r>
              <a:rPr lang="en" sz="1300">
                <a:solidFill>
                  <a:srgbClr val="E1E5EB"/>
                </a:solidFill>
              </a:rPr>
              <a:t>There are three parts to the count: </a:t>
            </a:r>
            <a:endParaRPr sz="1300">
              <a:solidFill>
                <a:srgbClr val="E1E5EB"/>
              </a:solidFill>
            </a:endParaRPr>
          </a:p>
          <a:p>
            <a:pPr indent="-311150" lvl="1" marL="914400" rtl="0" algn="l">
              <a:lnSpc>
                <a:spcPct val="115000"/>
              </a:lnSpc>
              <a:spcBef>
                <a:spcPts val="0"/>
              </a:spcBef>
              <a:spcAft>
                <a:spcPts val="0"/>
              </a:spcAft>
              <a:buClr>
                <a:srgbClr val="E1E5EB"/>
              </a:buClr>
              <a:buSzPts val="1300"/>
              <a:buFont typeface="Proxima Nova"/>
              <a:buChar char="○"/>
            </a:pPr>
            <a:r>
              <a:rPr lang="en" sz="1300">
                <a:solidFill>
                  <a:srgbClr val="E1E5EB"/>
                </a:solidFill>
              </a:rPr>
              <a:t>The sheltered PIT count</a:t>
            </a:r>
            <a:endParaRPr sz="1300">
              <a:solidFill>
                <a:srgbClr val="E1E5EB"/>
              </a:solidFill>
            </a:endParaRPr>
          </a:p>
          <a:p>
            <a:pPr indent="-311150" lvl="1" marL="914400" rtl="0" algn="l">
              <a:lnSpc>
                <a:spcPct val="115000"/>
              </a:lnSpc>
              <a:spcBef>
                <a:spcPts val="0"/>
              </a:spcBef>
              <a:spcAft>
                <a:spcPts val="0"/>
              </a:spcAft>
              <a:buClr>
                <a:srgbClr val="E1E5EB"/>
              </a:buClr>
              <a:buSzPts val="1300"/>
              <a:buFont typeface="Proxima Nova"/>
              <a:buChar char="○"/>
            </a:pPr>
            <a:r>
              <a:rPr lang="en" sz="1300">
                <a:solidFill>
                  <a:srgbClr val="E1E5EB"/>
                </a:solidFill>
              </a:rPr>
              <a:t>The unsheltered PIT count </a:t>
            </a:r>
            <a:r>
              <a:rPr b="1" lang="en" sz="1300">
                <a:solidFill>
                  <a:srgbClr val="E1E5EB"/>
                </a:solidFill>
              </a:rPr>
              <a:t>(waived this year)</a:t>
            </a:r>
            <a:endParaRPr b="1" sz="1300">
              <a:solidFill>
                <a:srgbClr val="E1E5EB"/>
              </a:solidFill>
            </a:endParaRPr>
          </a:p>
          <a:p>
            <a:pPr indent="-311150" lvl="1" marL="914400" rtl="0" algn="l">
              <a:lnSpc>
                <a:spcPct val="115000"/>
              </a:lnSpc>
              <a:spcBef>
                <a:spcPts val="0"/>
              </a:spcBef>
              <a:spcAft>
                <a:spcPts val="0"/>
              </a:spcAft>
              <a:buClr>
                <a:srgbClr val="E1E5EB"/>
              </a:buClr>
              <a:buSzPts val="1300"/>
              <a:buFont typeface="Proxima Nova"/>
              <a:buChar char="○"/>
            </a:pPr>
            <a:r>
              <a:rPr lang="en" sz="1300">
                <a:solidFill>
                  <a:srgbClr val="E1E5EB"/>
                </a:solidFill>
              </a:rPr>
              <a:t>The Housing Inventory Count (HIC)</a:t>
            </a:r>
            <a:endParaRPr sz="1300">
              <a:solidFill>
                <a:srgbClr val="E1E5EB"/>
              </a:solidFill>
            </a:endParaRPr>
          </a:p>
          <a:p>
            <a:pPr indent="0" lvl="0" marL="0" rtl="0" algn="l">
              <a:lnSpc>
                <a:spcPct val="146250"/>
              </a:lnSpc>
              <a:spcBef>
                <a:spcPts val="800"/>
              </a:spcBef>
              <a:spcAft>
                <a:spcPts val="0"/>
              </a:spcAft>
              <a:buNone/>
            </a:pPr>
            <a:r>
              <a:t/>
            </a:r>
            <a:endParaRPr b="1" sz="1300">
              <a:solidFill>
                <a:srgbClr val="E1E5EB"/>
              </a:solidFill>
              <a:highlight>
                <a:srgbClr val="FFFFFF"/>
              </a:highlight>
            </a:endParaRPr>
          </a:p>
          <a:p>
            <a:pPr indent="0" lvl="0" marL="0" rtl="0" algn="l">
              <a:spcBef>
                <a:spcPts val="800"/>
              </a:spcBef>
              <a:spcAft>
                <a:spcPts val="0"/>
              </a:spcAft>
              <a:buNone/>
            </a:pPr>
            <a:r>
              <a:t/>
            </a:r>
            <a:endParaRPr sz="1200">
              <a:solidFill>
                <a:srgbClr val="E1E5E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HIC</a:t>
            </a:r>
            <a:endParaRPr/>
          </a:p>
        </p:txBody>
      </p:sp>
      <p:sp>
        <p:nvSpPr>
          <p:cNvPr id="248" name="Google Shape;248;p35"/>
          <p:cNvSpPr txBox="1"/>
          <p:nvPr>
            <p:ph idx="1" type="body"/>
          </p:nvPr>
        </p:nvSpPr>
        <p:spPr>
          <a:xfrm>
            <a:off x="311700" y="1152475"/>
            <a:ext cx="6766500" cy="2886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rgbClr val="E1E5EB"/>
                </a:solidFill>
              </a:rPr>
              <a:t>The HIC is conducted annually and reports on shelter and housing programs (ES, TH, RRH, PSH), including non-participating HMIS programs (e.g. DV programs). The HIC includes:</a:t>
            </a:r>
            <a:endParaRPr>
              <a:solidFill>
                <a:srgbClr val="E1E5EB"/>
              </a:solidFill>
            </a:endParaRPr>
          </a:p>
          <a:p>
            <a:pPr indent="-317500" lvl="0" marL="457200" rtl="0" algn="l">
              <a:lnSpc>
                <a:spcPct val="115000"/>
              </a:lnSpc>
              <a:spcBef>
                <a:spcPts val="1600"/>
              </a:spcBef>
              <a:spcAft>
                <a:spcPts val="0"/>
              </a:spcAft>
              <a:buClr>
                <a:srgbClr val="E1E5EB"/>
              </a:buClr>
              <a:buSzPts val="1400"/>
              <a:buFont typeface="Proxima Nova"/>
              <a:buChar char="◂"/>
            </a:pPr>
            <a:r>
              <a:rPr lang="en">
                <a:solidFill>
                  <a:srgbClr val="E1E5EB"/>
                </a:solidFill>
              </a:rPr>
              <a:t>Bed/unit capacity</a:t>
            </a:r>
            <a:endParaRPr>
              <a:solidFill>
                <a:srgbClr val="E1E5EB"/>
              </a:solidFill>
            </a:endParaRPr>
          </a:p>
          <a:p>
            <a:pPr indent="-317500" lvl="0" marL="457200" rtl="0" algn="l">
              <a:lnSpc>
                <a:spcPct val="115000"/>
              </a:lnSpc>
              <a:spcBef>
                <a:spcPts val="0"/>
              </a:spcBef>
              <a:spcAft>
                <a:spcPts val="0"/>
              </a:spcAft>
              <a:buClr>
                <a:srgbClr val="E1E5EB"/>
              </a:buClr>
              <a:buSzPts val="1400"/>
              <a:buFont typeface="Proxima Nova"/>
              <a:buChar char="◂"/>
            </a:pPr>
            <a:r>
              <a:rPr lang="en">
                <a:solidFill>
                  <a:srgbClr val="E1E5EB"/>
                </a:solidFill>
              </a:rPr>
              <a:t>Federal funding source</a:t>
            </a:r>
            <a:endParaRPr>
              <a:solidFill>
                <a:srgbClr val="E1E5EB"/>
              </a:solidFill>
            </a:endParaRPr>
          </a:p>
          <a:p>
            <a:pPr indent="-317500" lvl="0" marL="457200" rtl="0" algn="l">
              <a:lnSpc>
                <a:spcPct val="115000"/>
              </a:lnSpc>
              <a:spcBef>
                <a:spcPts val="0"/>
              </a:spcBef>
              <a:spcAft>
                <a:spcPts val="0"/>
              </a:spcAft>
              <a:buClr>
                <a:srgbClr val="E1E5EB"/>
              </a:buClr>
              <a:buSzPts val="1400"/>
              <a:buFont typeface="Proxima Nova"/>
              <a:buChar char="◂"/>
            </a:pPr>
            <a:r>
              <a:rPr lang="en">
                <a:solidFill>
                  <a:srgbClr val="E1E5EB"/>
                </a:solidFill>
              </a:rPr>
              <a:t>HMIS participation</a:t>
            </a:r>
            <a:endParaRPr>
              <a:solidFill>
                <a:srgbClr val="E1E5EB"/>
              </a:solidFill>
            </a:endParaRPr>
          </a:p>
          <a:p>
            <a:pPr indent="-317500" lvl="0" marL="457200" rtl="0" algn="l">
              <a:lnSpc>
                <a:spcPct val="115000"/>
              </a:lnSpc>
              <a:spcBef>
                <a:spcPts val="0"/>
              </a:spcBef>
              <a:spcAft>
                <a:spcPts val="0"/>
              </a:spcAft>
              <a:buClr>
                <a:srgbClr val="E1E5EB"/>
              </a:buClr>
              <a:buSzPts val="1400"/>
              <a:buFont typeface="Proxima Nova"/>
              <a:buChar char="◂"/>
            </a:pPr>
            <a:r>
              <a:rPr lang="en">
                <a:solidFill>
                  <a:srgbClr val="E1E5EB"/>
                </a:solidFill>
              </a:rPr>
              <a:t>Location (geocode and address)</a:t>
            </a:r>
            <a:endParaRPr>
              <a:solidFill>
                <a:srgbClr val="E1E5EB"/>
              </a:solidFill>
            </a:endParaRPr>
          </a:p>
          <a:p>
            <a:pPr indent="-317500" lvl="0" marL="457200" rtl="0" algn="l">
              <a:lnSpc>
                <a:spcPct val="115000"/>
              </a:lnSpc>
              <a:spcBef>
                <a:spcPts val="0"/>
              </a:spcBef>
              <a:spcAft>
                <a:spcPts val="0"/>
              </a:spcAft>
              <a:buClr>
                <a:srgbClr val="E1E5EB"/>
              </a:buClr>
              <a:buSzPts val="1400"/>
              <a:buFont typeface="Proxima Nova"/>
              <a:buChar char="◂"/>
            </a:pPr>
            <a:r>
              <a:rPr lang="en">
                <a:solidFill>
                  <a:srgbClr val="E1E5EB"/>
                </a:solidFill>
              </a:rPr>
              <a:t>Other project details</a:t>
            </a:r>
            <a:endParaRPr>
              <a:solidFill>
                <a:srgbClr val="E1E5EB"/>
              </a:solidFill>
            </a:endParaRPr>
          </a:p>
          <a:p>
            <a:pPr indent="-317500" lvl="0" marL="457200" rtl="0" algn="l">
              <a:lnSpc>
                <a:spcPct val="115000"/>
              </a:lnSpc>
              <a:spcBef>
                <a:spcPts val="0"/>
              </a:spcBef>
              <a:spcAft>
                <a:spcPts val="0"/>
              </a:spcAft>
              <a:buClr>
                <a:srgbClr val="E1E5EB"/>
              </a:buClr>
              <a:buSzPts val="1400"/>
              <a:buFont typeface="Proxima Nova"/>
              <a:buChar char="◂"/>
            </a:pPr>
            <a:r>
              <a:rPr lang="en">
                <a:solidFill>
                  <a:srgbClr val="E1E5EB"/>
                </a:solidFill>
              </a:rPr>
              <a:t>Utilization rate based on clients in shelter/housing during one night in January (point-in-time count)</a:t>
            </a:r>
            <a:endParaRPr>
              <a:solidFill>
                <a:srgbClr val="E1E5EB"/>
              </a:solidFill>
            </a:endParaRPr>
          </a:p>
          <a:p>
            <a:pPr indent="0" lvl="0" marL="457200" rtl="0" algn="l">
              <a:lnSpc>
                <a:spcPct val="115000"/>
              </a:lnSpc>
              <a:spcBef>
                <a:spcPts val="0"/>
              </a:spcBef>
              <a:spcAft>
                <a:spcPts val="0"/>
              </a:spcAft>
              <a:buNone/>
            </a:pPr>
            <a:r>
              <a:t/>
            </a:r>
            <a:endParaRPr>
              <a:solidFill>
                <a:srgbClr val="E1E5EB"/>
              </a:solidFill>
            </a:endParaRPr>
          </a:p>
          <a:p>
            <a:pPr indent="0" lvl="0" marL="0" rtl="0" algn="l">
              <a:spcBef>
                <a:spcPts val="800"/>
              </a:spcBef>
              <a:spcAft>
                <a:spcPts val="0"/>
              </a:spcAft>
              <a:buNone/>
            </a:pPr>
            <a:r>
              <a:t/>
            </a:r>
            <a:endParaRPr>
              <a:solidFill>
                <a:srgbClr val="E1E5E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PIT</a:t>
            </a:r>
            <a:endParaRPr/>
          </a:p>
        </p:txBody>
      </p:sp>
      <p:sp>
        <p:nvSpPr>
          <p:cNvPr id="254" name="Google Shape;254;p36"/>
          <p:cNvSpPr txBox="1"/>
          <p:nvPr>
            <p:ph idx="1" type="body"/>
          </p:nvPr>
        </p:nvSpPr>
        <p:spPr>
          <a:xfrm>
            <a:off x="339925" y="947175"/>
            <a:ext cx="6766500" cy="3473100"/>
          </a:xfrm>
          <a:prstGeom prst="rect">
            <a:avLst/>
          </a:prstGeom>
        </p:spPr>
        <p:txBody>
          <a:bodyPr anchorCtr="0" anchor="t" bIns="34275" lIns="68575" spcFirstLastPara="1" rIns="68575" wrap="square" tIns="34275">
            <a:noAutofit/>
          </a:bodyPr>
          <a:lstStyle/>
          <a:p>
            <a:pPr indent="-317500" lvl="0" marL="457200" rtl="0" algn="l">
              <a:lnSpc>
                <a:spcPct val="115000"/>
              </a:lnSpc>
              <a:spcBef>
                <a:spcPts val="600"/>
              </a:spcBef>
              <a:spcAft>
                <a:spcPts val="0"/>
              </a:spcAft>
              <a:buClr>
                <a:srgbClr val="E1E5EB"/>
              </a:buClr>
              <a:buSzPts val="1400"/>
              <a:buChar char="►"/>
            </a:pPr>
            <a:r>
              <a:rPr lang="en">
                <a:solidFill>
                  <a:srgbClr val="E1E5EB"/>
                </a:solidFill>
              </a:rPr>
              <a:t>The Point In Time (PIT) Count is conducted annually in late January, on the same day as the HIC. </a:t>
            </a:r>
            <a:endParaRPr>
              <a:solidFill>
                <a:srgbClr val="E1E5EB"/>
              </a:solidFill>
            </a:endParaRPr>
          </a:p>
          <a:p>
            <a:pPr indent="-317500" lvl="0" marL="457200" rtl="0" algn="l">
              <a:lnSpc>
                <a:spcPct val="115000"/>
              </a:lnSpc>
              <a:spcBef>
                <a:spcPts val="1000"/>
              </a:spcBef>
              <a:spcAft>
                <a:spcPts val="0"/>
              </a:spcAft>
              <a:buClr>
                <a:srgbClr val="E1E5EB"/>
              </a:buClr>
              <a:buSzPts val="1400"/>
              <a:buChar char="►"/>
            </a:pPr>
            <a:r>
              <a:rPr lang="en">
                <a:solidFill>
                  <a:srgbClr val="E1E5EB"/>
                </a:solidFill>
              </a:rPr>
              <a:t>The report includes sheltered </a:t>
            </a:r>
            <a:r>
              <a:rPr lang="en">
                <a:solidFill>
                  <a:srgbClr val="E1E5EB"/>
                </a:solidFill>
              </a:rPr>
              <a:t>(ES, TH, Safe Haven) </a:t>
            </a:r>
            <a:r>
              <a:rPr lang="en">
                <a:solidFill>
                  <a:srgbClr val="E1E5EB"/>
                </a:solidFill>
              </a:rPr>
              <a:t>and unsheltered clients, including clients in non-participating HMIS programs (e.g. DV programs)</a:t>
            </a:r>
            <a:endParaRPr>
              <a:solidFill>
                <a:srgbClr val="E1E5EB"/>
              </a:solidFill>
            </a:endParaRPr>
          </a:p>
          <a:p>
            <a:pPr indent="-317500" lvl="1" marL="914400" rtl="0" algn="l">
              <a:lnSpc>
                <a:spcPct val="115000"/>
              </a:lnSpc>
              <a:spcBef>
                <a:spcPts val="1000"/>
              </a:spcBef>
              <a:spcAft>
                <a:spcPts val="0"/>
              </a:spcAft>
              <a:buClr>
                <a:srgbClr val="E1E5EB"/>
              </a:buClr>
              <a:buSzPts val="1400"/>
              <a:buChar char="►"/>
            </a:pPr>
            <a:r>
              <a:rPr lang="en" sz="1400">
                <a:solidFill>
                  <a:srgbClr val="E1E5EB"/>
                </a:solidFill>
              </a:rPr>
              <a:t>Number of households and clients served the night of the PIT.</a:t>
            </a:r>
            <a:endParaRPr sz="1400">
              <a:solidFill>
                <a:srgbClr val="E1E5EB"/>
              </a:solidFill>
            </a:endParaRPr>
          </a:p>
          <a:p>
            <a:pPr indent="-317500" lvl="1" marL="914400" rtl="0" algn="l">
              <a:lnSpc>
                <a:spcPct val="115000"/>
              </a:lnSpc>
              <a:spcBef>
                <a:spcPts val="1000"/>
              </a:spcBef>
              <a:spcAft>
                <a:spcPts val="0"/>
              </a:spcAft>
              <a:buClr>
                <a:srgbClr val="E1E5EB"/>
              </a:buClr>
              <a:buSzPts val="1400"/>
              <a:buChar char="►"/>
            </a:pPr>
            <a:r>
              <a:rPr lang="en" sz="1400">
                <a:solidFill>
                  <a:srgbClr val="E1E5EB"/>
                </a:solidFill>
              </a:rPr>
              <a:t>Information is broken out by both household type as well as specific demographics. </a:t>
            </a:r>
            <a:endParaRPr sz="1400">
              <a:solidFill>
                <a:srgbClr val="E1E5EB"/>
              </a:solidFill>
            </a:endParaRPr>
          </a:p>
          <a:p>
            <a:pPr indent="-317500" lvl="2" marL="1371600" rtl="0" algn="l">
              <a:lnSpc>
                <a:spcPct val="115000"/>
              </a:lnSpc>
              <a:spcBef>
                <a:spcPts val="1000"/>
              </a:spcBef>
              <a:spcAft>
                <a:spcPts val="0"/>
              </a:spcAft>
              <a:buClr>
                <a:srgbClr val="E1E5EB"/>
              </a:buClr>
              <a:buSzPts val="1400"/>
              <a:buChar char="►"/>
            </a:pPr>
            <a:r>
              <a:rPr lang="en" sz="1400">
                <a:solidFill>
                  <a:srgbClr val="E1E5EB"/>
                </a:solidFill>
              </a:rPr>
              <a:t>Race, gender, age, chronic homeless status, HIV/AIDS, disabling conditions, veteran status, etc...</a:t>
            </a:r>
            <a:endParaRPr sz="1400">
              <a:solidFill>
                <a:srgbClr val="E1E5EB"/>
              </a:solidFill>
            </a:endParaRPr>
          </a:p>
          <a:p>
            <a:pPr indent="0" lvl="0" marL="0" rtl="0" algn="l">
              <a:spcBef>
                <a:spcPts val="1000"/>
              </a:spcBef>
              <a:spcAft>
                <a:spcPts val="0"/>
              </a:spcAft>
              <a:buNone/>
            </a:pPr>
            <a:r>
              <a:t/>
            </a:r>
            <a:endParaRPr>
              <a:solidFill>
                <a:srgbClr val="E1E5E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What you can do...</a:t>
            </a:r>
            <a:endParaRPr/>
          </a:p>
        </p:txBody>
      </p:sp>
      <p:sp>
        <p:nvSpPr>
          <p:cNvPr id="260" name="Google Shape;260;p37"/>
          <p:cNvSpPr txBox="1"/>
          <p:nvPr>
            <p:ph idx="1" type="body"/>
          </p:nvPr>
        </p:nvSpPr>
        <p:spPr>
          <a:xfrm>
            <a:off x="354025" y="1017725"/>
            <a:ext cx="6766500" cy="3423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rgbClr val="E1E5EB"/>
                </a:solidFill>
              </a:rPr>
              <a:t>Data Quality</a:t>
            </a:r>
            <a:endParaRPr>
              <a:solidFill>
                <a:srgbClr val="E1E5EB"/>
              </a:solidFill>
            </a:endParaRPr>
          </a:p>
          <a:p>
            <a:pPr indent="-317500" lvl="1" marL="914400" rtl="0" algn="l">
              <a:spcBef>
                <a:spcPts val="0"/>
              </a:spcBef>
              <a:spcAft>
                <a:spcPts val="0"/>
              </a:spcAft>
              <a:buClr>
                <a:srgbClr val="E1E5EB"/>
              </a:buClr>
              <a:buSzPts val="1400"/>
              <a:buFont typeface="Proxima Nova"/>
              <a:buChar char="○"/>
            </a:pPr>
            <a:r>
              <a:rPr lang="en" sz="1400">
                <a:solidFill>
                  <a:srgbClr val="E1E5EB"/>
                </a:solidFill>
              </a:rPr>
              <a:t>Demographic data: birth dates reflect minor/adult status correctly, all other demographics are as complete as possible.</a:t>
            </a:r>
            <a:endParaRPr sz="1400">
              <a:solidFill>
                <a:srgbClr val="E1E5EB"/>
              </a:solidFill>
            </a:endParaRPr>
          </a:p>
          <a:p>
            <a:pPr indent="-317500" lvl="1" marL="914400" rtl="0" algn="l">
              <a:spcBef>
                <a:spcPts val="0"/>
              </a:spcBef>
              <a:spcAft>
                <a:spcPts val="0"/>
              </a:spcAft>
              <a:buClr>
                <a:srgbClr val="E1E5EB"/>
              </a:buClr>
              <a:buSzPts val="1400"/>
              <a:buFont typeface="Proxima Nova"/>
              <a:buChar char="○"/>
            </a:pPr>
            <a:r>
              <a:rPr lang="en" sz="1400">
                <a:solidFill>
                  <a:srgbClr val="E1E5EB"/>
                </a:solidFill>
              </a:rPr>
              <a:t>Enrollment/exit data: dates, head of household, group enrollments are correct.</a:t>
            </a:r>
            <a:endParaRPr sz="1400">
              <a:solidFill>
                <a:srgbClr val="E1E5EB"/>
              </a:solidFill>
            </a:endParaRPr>
          </a:p>
          <a:p>
            <a:pPr indent="-317500" lvl="1" marL="914400" rtl="0" algn="l">
              <a:spcBef>
                <a:spcPts val="0"/>
              </a:spcBef>
              <a:spcAft>
                <a:spcPts val="0"/>
              </a:spcAft>
              <a:buClr>
                <a:srgbClr val="E1E5EB"/>
              </a:buClr>
              <a:buSzPts val="1400"/>
              <a:buFont typeface="Arial"/>
              <a:buChar char="○"/>
            </a:pPr>
            <a:r>
              <a:rPr lang="en" sz="1400">
                <a:solidFill>
                  <a:srgbClr val="E1E5EB"/>
                </a:solidFill>
              </a:rPr>
              <a:t>Move-in Date (Permanent Housing projects only): ensure the residential move-in date reflects the date that the client started residing in permanent housing</a:t>
            </a:r>
            <a:endParaRPr sz="1400">
              <a:solidFill>
                <a:srgbClr val="E1E5EB"/>
              </a:solidFill>
            </a:endParaRPr>
          </a:p>
          <a:p>
            <a:pPr indent="0" lvl="0" marL="0" rtl="0" algn="l">
              <a:spcBef>
                <a:spcPts val="1000"/>
              </a:spcBef>
              <a:spcAft>
                <a:spcPts val="0"/>
              </a:spcAft>
              <a:buNone/>
            </a:pPr>
            <a:r>
              <a:rPr lang="en">
                <a:solidFill>
                  <a:srgbClr val="E1E5EB"/>
                </a:solidFill>
              </a:rPr>
              <a:t>Data Corrections</a:t>
            </a:r>
            <a:endParaRPr>
              <a:solidFill>
                <a:srgbClr val="E1E5EB"/>
              </a:solidFill>
            </a:endParaRPr>
          </a:p>
          <a:p>
            <a:pPr indent="-317500" lvl="1" marL="914400" rtl="0" algn="l">
              <a:spcBef>
                <a:spcPts val="0"/>
              </a:spcBef>
              <a:spcAft>
                <a:spcPts val="0"/>
              </a:spcAft>
              <a:buClr>
                <a:srgbClr val="E1E5EB"/>
              </a:buClr>
              <a:buSzPts val="1400"/>
              <a:buFont typeface="Proxima Nova"/>
              <a:buChar char="○"/>
            </a:pPr>
            <a:r>
              <a:rPr lang="en" sz="1400">
                <a:solidFill>
                  <a:srgbClr val="E1E5EB"/>
                </a:solidFill>
              </a:rPr>
              <a:t>Work with the Help Desk to correct any data you can’t fix yourself</a:t>
            </a:r>
            <a:endParaRPr b="1" sz="1400">
              <a:solidFill>
                <a:srgbClr val="E1E5EB"/>
              </a:solidFill>
            </a:endParaRPr>
          </a:p>
          <a:p>
            <a:pPr indent="0" lvl="0" marL="0" rtl="0" algn="l">
              <a:spcBef>
                <a:spcPts val="1000"/>
              </a:spcBef>
              <a:spcAft>
                <a:spcPts val="0"/>
              </a:spcAft>
              <a:buNone/>
            </a:pPr>
            <a:r>
              <a:rPr lang="en">
                <a:solidFill>
                  <a:srgbClr val="E1E5EB"/>
                </a:solidFill>
              </a:rPr>
              <a:t>Communication</a:t>
            </a:r>
            <a:endParaRPr>
              <a:solidFill>
                <a:srgbClr val="E1E5EB"/>
              </a:solidFill>
            </a:endParaRPr>
          </a:p>
          <a:p>
            <a:pPr indent="-317500" lvl="1" marL="914400" rtl="0" algn="l">
              <a:spcBef>
                <a:spcPts val="0"/>
              </a:spcBef>
              <a:spcAft>
                <a:spcPts val="0"/>
              </a:spcAft>
              <a:buClr>
                <a:srgbClr val="E1E5EB"/>
              </a:buClr>
              <a:buSzPts val="1400"/>
              <a:buFont typeface="Proxima Nova"/>
              <a:buChar char="○"/>
            </a:pPr>
            <a:r>
              <a:rPr lang="en" sz="1400">
                <a:solidFill>
                  <a:srgbClr val="E1E5EB"/>
                </a:solidFill>
              </a:rPr>
              <a:t>Respond to the Bitfocus Community Administration Team</a:t>
            </a:r>
            <a:r>
              <a:rPr lang="en" sz="1400">
                <a:solidFill>
                  <a:srgbClr val="E1E5EB"/>
                </a:solidFill>
              </a:rPr>
              <a:t> outreach promptly</a:t>
            </a:r>
            <a:endParaRPr sz="1400">
              <a:solidFill>
                <a:srgbClr val="E1E5EB"/>
              </a:solidFill>
            </a:endParaRPr>
          </a:p>
          <a:p>
            <a:pPr indent="0" lvl="0" marL="0" rtl="0" algn="l">
              <a:spcBef>
                <a:spcPts val="800"/>
              </a:spcBef>
              <a:spcAft>
                <a:spcPts val="0"/>
              </a:spcAft>
              <a:buNone/>
            </a:pPr>
            <a:r>
              <a:t/>
            </a:r>
            <a:endParaRPr>
              <a:solidFill>
                <a:srgbClr val="E1E5E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What you can do...</a:t>
            </a:r>
            <a:endParaRPr/>
          </a:p>
        </p:txBody>
      </p:sp>
      <p:sp>
        <p:nvSpPr>
          <p:cNvPr id="266" name="Google Shape;266;p38"/>
          <p:cNvSpPr txBox="1"/>
          <p:nvPr>
            <p:ph idx="1" type="body"/>
          </p:nvPr>
        </p:nvSpPr>
        <p:spPr>
          <a:xfrm>
            <a:off x="346975" y="1568750"/>
            <a:ext cx="3660000" cy="2477700"/>
          </a:xfrm>
          <a:prstGeom prst="rect">
            <a:avLst/>
          </a:prstGeom>
        </p:spPr>
        <p:txBody>
          <a:bodyPr anchorCtr="0" anchor="t" bIns="34275" lIns="68575" spcFirstLastPara="1" rIns="68575" wrap="square" tIns="34275">
            <a:noAutofit/>
          </a:bodyPr>
          <a:lstStyle/>
          <a:p>
            <a:pPr indent="-298450" lvl="0" marL="457200" rtl="0" algn="l">
              <a:spcBef>
                <a:spcPts val="800"/>
              </a:spcBef>
              <a:spcAft>
                <a:spcPts val="0"/>
              </a:spcAft>
              <a:buSzPts val="1100"/>
              <a:buChar char="►"/>
            </a:pPr>
            <a:r>
              <a:rPr lang="en"/>
              <a:t>Run the </a:t>
            </a:r>
            <a:r>
              <a:rPr lang="en"/>
              <a:t>[GNRL-106] Program Roster</a:t>
            </a:r>
            <a:r>
              <a:rPr lang="en" sz="1800"/>
              <a:t> </a:t>
            </a:r>
            <a:r>
              <a:rPr lang="en"/>
              <a:t>Report</a:t>
            </a:r>
            <a:r>
              <a:rPr lang="en"/>
              <a:t> and make sure it is up to date</a:t>
            </a:r>
            <a:endParaRPr/>
          </a:p>
          <a:p>
            <a:pPr indent="-292100" lvl="1" marL="914400" rtl="0" algn="l">
              <a:spcBef>
                <a:spcPts val="0"/>
              </a:spcBef>
              <a:spcAft>
                <a:spcPts val="0"/>
              </a:spcAft>
              <a:buSzPts val="1000"/>
              <a:buChar char="►"/>
            </a:pPr>
            <a:r>
              <a:rPr lang="en"/>
              <a:t>Are there clients enrolled that have </a:t>
            </a:r>
            <a:r>
              <a:rPr lang="en"/>
              <a:t>actually</a:t>
            </a:r>
            <a:r>
              <a:rPr lang="en"/>
              <a:t> moved out?</a:t>
            </a:r>
            <a:endParaRPr/>
          </a:p>
          <a:p>
            <a:pPr indent="-279400" lvl="2" marL="1371600" rtl="0" algn="l">
              <a:spcBef>
                <a:spcPts val="0"/>
              </a:spcBef>
              <a:spcAft>
                <a:spcPts val="0"/>
              </a:spcAft>
              <a:buSzPts val="800"/>
              <a:buChar char="►"/>
            </a:pPr>
            <a:r>
              <a:rPr lang="en"/>
              <a:t>Are exit dates accurate?</a:t>
            </a:r>
            <a:endParaRPr/>
          </a:p>
          <a:p>
            <a:pPr indent="-292100" lvl="1" marL="914400" rtl="0" algn="l">
              <a:spcBef>
                <a:spcPts val="0"/>
              </a:spcBef>
              <a:spcAft>
                <a:spcPts val="0"/>
              </a:spcAft>
              <a:buSzPts val="1000"/>
              <a:buChar char="►"/>
            </a:pPr>
            <a:r>
              <a:rPr lang="en"/>
              <a:t>Are all household </a:t>
            </a:r>
            <a:r>
              <a:rPr lang="en"/>
              <a:t>members</a:t>
            </a:r>
            <a:r>
              <a:rPr lang="en"/>
              <a:t> enrolled in the program</a:t>
            </a:r>
            <a:endParaRPr/>
          </a:p>
          <a:p>
            <a:pPr indent="-279400" lvl="2" marL="1371600" rtl="0" algn="l">
              <a:spcBef>
                <a:spcPts val="0"/>
              </a:spcBef>
              <a:spcAft>
                <a:spcPts val="0"/>
              </a:spcAft>
              <a:buSzPts val="800"/>
              <a:buChar char="►"/>
            </a:pPr>
            <a:r>
              <a:rPr lang="en"/>
              <a:t>Are start dates accurate?</a:t>
            </a:r>
            <a:endParaRPr/>
          </a:p>
          <a:p>
            <a:pPr indent="-292100" lvl="1" marL="914400" rtl="0" algn="l">
              <a:spcBef>
                <a:spcPts val="0"/>
              </a:spcBef>
              <a:spcAft>
                <a:spcPts val="0"/>
              </a:spcAft>
              <a:buSzPts val="1000"/>
              <a:buChar char="►"/>
            </a:pPr>
            <a:r>
              <a:rPr lang="en"/>
              <a:t>PH/RRH projects only: is the client’s housing move-in date populating on the report?</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267" name="Google Shape;267;p38"/>
          <p:cNvPicPr preferRelativeResize="0"/>
          <p:nvPr/>
        </p:nvPicPr>
        <p:blipFill>
          <a:blip r:embed="rId3">
            <a:alphaModFix/>
          </a:blip>
          <a:stretch>
            <a:fillRect/>
          </a:stretch>
        </p:blipFill>
        <p:spPr>
          <a:xfrm>
            <a:off x="4141825" y="1185725"/>
            <a:ext cx="4183049" cy="3454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Overlapping Enrollments</a:t>
            </a:r>
            <a:endParaRPr/>
          </a:p>
        </p:txBody>
      </p:sp>
      <p:sp>
        <p:nvSpPr>
          <p:cNvPr id="273" name="Google Shape;273;p39"/>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0"/>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Overlapping Enrollments</a:t>
            </a:r>
            <a:endParaRPr/>
          </a:p>
        </p:txBody>
      </p:sp>
      <p:sp>
        <p:nvSpPr>
          <p:cNvPr id="279" name="Google Shape;279;p40"/>
          <p:cNvSpPr txBox="1"/>
          <p:nvPr>
            <p:ph idx="1" type="body"/>
          </p:nvPr>
        </p:nvSpPr>
        <p:spPr>
          <a:xfrm>
            <a:off x="311700" y="1152475"/>
            <a:ext cx="6766500" cy="264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During the LSA, we have contacted many agencies asking you to resolve overlapping enrollments.</a:t>
            </a:r>
            <a:endParaRPr/>
          </a:p>
          <a:p>
            <a:pPr indent="0" lvl="0" marL="0" rtl="0" algn="l">
              <a:spcBef>
                <a:spcPts val="800"/>
              </a:spcBef>
              <a:spcAft>
                <a:spcPts val="0"/>
              </a:spcAft>
              <a:buNone/>
            </a:pPr>
            <a:r>
              <a:t/>
            </a:r>
            <a:endParaRPr/>
          </a:p>
          <a:p>
            <a:pPr indent="0" lvl="0" marL="0" rtl="0" algn="l">
              <a:spcBef>
                <a:spcPts val="800"/>
              </a:spcBef>
              <a:spcAft>
                <a:spcPts val="0"/>
              </a:spcAft>
              <a:buNone/>
            </a:pPr>
            <a:r>
              <a:rPr b="1" lang="en"/>
              <a:t>What is an overlapping enrollment ?</a:t>
            </a:r>
            <a:endParaRPr b="1"/>
          </a:p>
          <a:p>
            <a:pPr indent="0" lvl="0" marL="0" rtl="0" algn="l">
              <a:spcBef>
                <a:spcPts val="800"/>
              </a:spcBef>
              <a:spcAft>
                <a:spcPts val="0"/>
              </a:spcAft>
              <a:buNone/>
            </a:pPr>
            <a:r>
              <a:rPr lang="en"/>
              <a:t>A client’s record in HMIS shows the client is </a:t>
            </a:r>
            <a:r>
              <a:rPr lang="en"/>
              <a:t>household</a:t>
            </a:r>
            <a:r>
              <a:rPr lang="en"/>
              <a:t> in more than one </a:t>
            </a:r>
            <a:r>
              <a:rPr lang="en"/>
              <a:t>shelter</a:t>
            </a:r>
            <a:r>
              <a:rPr lang="en"/>
              <a:t> or housing program at the same time.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A client can only sleep in once place at a time. HMIS should reflect this. </a:t>
            </a:r>
            <a:endParaRPr/>
          </a:p>
          <a:p>
            <a:pPr indent="0" lvl="0" marL="0" rtl="0" algn="l">
              <a:spcBef>
                <a:spcPts val="8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Considerations</a:t>
            </a:r>
            <a:endParaRPr/>
          </a:p>
        </p:txBody>
      </p:sp>
      <p:sp>
        <p:nvSpPr>
          <p:cNvPr id="285" name="Google Shape;285;p41"/>
          <p:cNvSpPr txBox="1"/>
          <p:nvPr>
            <p:ph idx="1" type="body"/>
          </p:nvPr>
        </p:nvSpPr>
        <p:spPr>
          <a:xfrm>
            <a:off x="402175" y="880550"/>
            <a:ext cx="6766500" cy="3675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300"/>
              <a:t>RRH</a:t>
            </a:r>
            <a:endParaRPr b="1" sz="1300"/>
          </a:p>
          <a:p>
            <a:pPr indent="-292100" lvl="0" marL="457200" rtl="0" algn="l">
              <a:spcBef>
                <a:spcPts val="0"/>
              </a:spcBef>
              <a:spcAft>
                <a:spcPts val="0"/>
              </a:spcAft>
              <a:buSzPts val="1000"/>
              <a:buChar char="►"/>
            </a:pPr>
            <a:r>
              <a:rPr lang="en" sz="1300"/>
              <a:t>An enrollment into a RRH program is not considered housed. Adding the move-in date will count the client as housed.</a:t>
            </a:r>
            <a:endParaRPr sz="1300"/>
          </a:p>
          <a:p>
            <a:pPr indent="-292100" lvl="0" marL="457200" rtl="0" algn="l">
              <a:spcBef>
                <a:spcPts val="0"/>
              </a:spcBef>
              <a:spcAft>
                <a:spcPts val="0"/>
              </a:spcAft>
              <a:buSzPts val="1000"/>
              <a:buChar char="►"/>
            </a:pPr>
            <a:r>
              <a:rPr lang="en" sz="1300"/>
              <a:t>Providing a deposit for a client doesn't necessarily count the client as housed. If you discontinue working with the client before they have moved into their permanent housing location, do not enter a move-in date. </a:t>
            </a:r>
            <a:endParaRPr sz="1300"/>
          </a:p>
          <a:p>
            <a:pPr indent="-311150" lvl="0" marL="457200" rtl="0" algn="l">
              <a:spcBef>
                <a:spcPts val="0"/>
              </a:spcBef>
              <a:spcAft>
                <a:spcPts val="0"/>
              </a:spcAft>
              <a:buSzPts val="1300"/>
              <a:buChar char="►"/>
            </a:pPr>
            <a:r>
              <a:rPr lang="en" sz="1300"/>
              <a:t>You are not required to enter a move-in date if the client enters into ES or TH. </a:t>
            </a:r>
            <a:endParaRPr sz="1300"/>
          </a:p>
          <a:p>
            <a:pPr indent="0" lvl="0" marL="0" rtl="0" algn="l">
              <a:spcBef>
                <a:spcPts val="800"/>
              </a:spcBef>
              <a:spcAft>
                <a:spcPts val="0"/>
              </a:spcAft>
              <a:buNone/>
            </a:pPr>
            <a:r>
              <a:rPr b="1" lang="en" sz="1300"/>
              <a:t>Shelter </a:t>
            </a:r>
            <a:endParaRPr b="1" sz="1300"/>
          </a:p>
          <a:p>
            <a:pPr indent="-292100" lvl="0" marL="457200" rtl="0" algn="l">
              <a:spcBef>
                <a:spcPts val="0"/>
              </a:spcBef>
              <a:spcAft>
                <a:spcPts val="0"/>
              </a:spcAft>
              <a:buSzPts val="1000"/>
              <a:buChar char="►"/>
            </a:pPr>
            <a:r>
              <a:rPr lang="en" sz="1300"/>
              <a:t>E</a:t>
            </a:r>
            <a:r>
              <a:rPr lang="en" sz="1300"/>
              <a:t>ntry/Exit shelter: a</a:t>
            </a:r>
            <a:r>
              <a:rPr lang="en" sz="1300"/>
              <a:t>n enrollment into the project </a:t>
            </a:r>
            <a:r>
              <a:rPr lang="en" sz="1300"/>
              <a:t>indicates the client is sleeping there. </a:t>
            </a:r>
            <a:endParaRPr sz="1300"/>
          </a:p>
          <a:p>
            <a:pPr indent="-292100" lvl="0" marL="457200" rtl="0" algn="l">
              <a:spcBef>
                <a:spcPts val="0"/>
              </a:spcBef>
              <a:spcAft>
                <a:spcPts val="0"/>
              </a:spcAft>
              <a:buSzPts val="1000"/>
              <a:buChar char="►"/>
            </a:pPr>
            <a:r>
              <a:rPr lang="en" sz="1300"/>
              <a:t>Night-by-night shelters: a bed night </a:t>
            </a:r>
            <a:r>
              <a:rPr lang="en" sz="1300"/>
              <a:t>indicates the client is sleeping there.</a:t>
            </a:r>
            <a:endParaRPr sz="1300"/>
          </a:p>
          <a:p>
            <a:pPr indent="-311150" lvl="1" marL="914400" rtl="0" algn="l">
              <a:spcBef>
                <a:spcPts val="0"/>
              </a:spcBef>
              <a:spcAft>
                <a:spcPts val="0"/>
              </a:spcAft>
              <a:buSzPts val="1300"/>
              <a:buChar char="►"/>
            </a:pPr>
            <a:r>
              <a:rPr lang="en" sz="1300"/>
              <a:t>Project start date = the first night the client started sleeping at the shelter, record the first bed night.</a:t>
            </a:r>
            <a:endParaRPr sz="1300"/>
          </a:p>
          <a:p>
            <a:pPr indent="-311150" lvl="1" marL="914400" rtl="0" algn="l">
              <a:spcBef>
                <a:spcPts val="0"/>
              </a:spcBef>
              <a:spcAft>
                <a:spcPts val="0"/>
              </a:spcAft>
              <a:buSzPts val="1300"/>
              <a:buChar char="►"/>
            </a:pPr>
            <a:r>
              <a:rPr lang="en" sz="1300"/>
              <a:t>Project</a:t>
            </a:r>
            <a:r>
              <a:rPr lang="en" sz="1300"/>
              <a:t> exit date = the day after the client’s last bed night.</a:t>
            </a:r>
            <a:endParaRPr sz="1300"/>
          </a:p>
          <a:p>
            <a:pPr indent="0" lvl="0" marL="0" rtl="0" algn="l">
              <a:spcBef>
                <a:spcPts val="800"/>
              </a:spcBef>
              <a:spcAft>
                <a:spcPts val="0"/>
              </a:spcAft>
              <a:buNone/>
            </a:pPr>
            <a:r>
              <a:rPr b="1" lang="en" sz="1300"/>
              <a:t>Permanent Housing</a:t>
            </a:r>
            <a:endParaRPr b="1" sz="1300"/>
          </a:p>
          <a:p>
            <a:pPr indent="-311150" lvl="0" marL="457200" rtl="0" algn="l">
              <a:spcBef>
                <a:spcPts val="0"/>
              </a:spcBef>
              <a:spcAft>
                <a:spcPts val="0"/>
              </a:spcAft>
              <a:buSzPts val="1300"/>
              <a:buChar char="►"/>
            </a:pPr>
            <a:r>
              <a:rPr lang="en" sz="1300"/>
              <a:t>A move-in date indicates that the </a:t>
            </a:r>
            <a:r>
              <a:rPr lang="en" sz="1300"/>
              <a:t>client</a:t>
            </a:r>
            <a:r>
              <a:rPr lang="en" sz="1300"/>
              <a:t> is permanently housed and is sleeping in a permanent housing location. </a:t>
            </a:r>
            <a:r>
              <a:rPr lang="en" sz="1300" u="sng"/>
              <a:t>Move-in date may be after the Project Start Date.</a:t>
            </a:r>
            <a:endParaRPr sz="1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Example</a:t>
            </a:r>
            <a:endParaRPr/>
          </a:p>
        </p:txBody>
      </p:sp>
      <p:sp>
        <p:nvSpPr>
          <p:cNvPr id="291" name="Google Shape;291;p42"/>
          <p:cNvSpPr txBox="1"/>
          <p:nvPr>
            <p:ph idx="1" type="body"/>
          </p:nvPr>
        </p:nvSpPr>
        <p:spPr>
          <a:xfrm>
            <a:off x="311700" y="1152475"/>
            <a:ext cx="6766500" cy="2544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rgbClr val="E1E5EB"/>
                </a:solidFill>
              </a:rPr>
              <a:t>A client is enrolled in at Mill Street Shelter which is a night-by-night shelter with </a:t>
            </a:r>
            <a:r>
              <a:rPr lang="en">
                <a:solidFill>
                  <a:srgbClr val="E1E5EB"/>
                </a:solidFill>
              </a:rPr>
              <a:t>bed night</a:t>
            </a:r>
            <a:r>
              <a:rPr lang="en">
                <a:solidFill>
                  <a:srgbClr val="E1E5EB"/>
                </a:solidFill>
              </a:rPr>
              <a:t> services recorded from 1/1/20-5/1/20. </a:t>
            </a:r>
            <a:endParaRPr>
              <a:solidFill>
                <a:srgbClr val="E1E5EB"/>
              </a:solidFill>
            </a:endParaRPr>
          </a:p>
          <a:p>
            <a:pPr indent="0" lvl="0" marL="0" rtl="0" algn="l">
              <a:lnSpc>
                <a:spcPct val="115000"/>
              </a:lnSpc>
              <a:spcBef>
                <a:spcPts val="800"/>
              </a:spcBef>
              <a:spcAft>
                <a:spcPts val="0"/>
              </a:spcAft>
              <a:buNone/>
            </a:pPr>
            <a:r>
              <a:rPr lang="en">
                <a:solidFill>
                  <a:srgbClr val="E1E5EB"/>
                </a:solidFill>
              </a:rPr>
              <a:t>The client is also enrolled at The Voyager Shelter  from 4/1/20-6/30/20, which is an entry/exit shelter.</a:t>
            </a:r>
            <a:endParaRPr b="1">
              <a:solidFill>
                <a:srgbClr val="E1E5EB"/>
              </a:solidFill>
            </a:endParaRPr>
          </a:p>
          <a:p>
            <a:pPr indent="0" lvl="0" marL="0" rtl="0" algn="l">
              <a:spcBef>
                <a:spcPts val="800"/>
              </a:spcBef>
              <a:spcAft>
                <a:spcPts val="0"/>
              </a:spcAft>
              <a:buNone/>
            </a:pPr>
            <a:r>
              <a:t/>
            </a:r>
            <a:endParaRPr b="1"/>
          </a:p>
          <a:p>
            <a:pPr indent="0" lvl="0" marL="0" rtl="0" algn="l">
              <a:spcBef>
                <a:spcPts val="800"/>
              </a:spcBef>
              <a:spcAft>
                <a:spcPts val="0"/>
              </a:spcAft>
              <a:buNone/>
            </a:pPr>
            <a:r>
              <a:rPr b="1" lang="en"/>
              <a:t>Is this an overlapping enrollment?</a:t>
            </a:r>
            <a:endParaRPr b="1"/>
          </a:p>
          <a:p>
            <a:pPr indent="0" lvl="0" marL="0" rtl="0" algn="l">
              <a:spcBef>
                <a:spcPts val="800"/>
              </a:spcBef>
              <a:spcAft>
                <a:spcPts val="0"/>
              </a:spcAft>
              <a:buNone/>
            </a:pPr>
            <a:r>
              <a:rPr lang="en"/>
              <a:t>Yes, because there are bed nights recorded at Mill Street that overlap with the enrollment at The Voyager, indicating that the client was sleeping in two places at once which is not physically possible. </a:t>
            </a:r>
            <a:endParaRPr/>
          </a:p>
          <a:p>
            <a:pPr indent="0" lvl="0" marL="0" rtl="0" algn="l">
              <a:spcBef>
                <a:spcPts val="80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1000"/>
                                        <p:tgtEl>
                                          <p:spTgt spid="2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animEffect filter="fade" transition="in">
                                      <p:cBhvr>
                                        <p:cTn dur="1000"/>
                                        <p:tgtEl>
                                          <p:spTgt spid="2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animEffect filter="fade" transition="in">
                                      <p:cBhvr>
                                        <p:cTn dur="1000"/>
                                        <p:tgtEl>
                                          <p:spTgt spid="2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3" st="3"/>
                                            </p:txEl>
                                          </p:spTgt>
                                        </p:tgtEl>
                                        <p:attrNameLst>
                                          <p:attrName>style.visibility</p:attrName>
                                        </p:attrNameLst>
                                      </p:cBhvr>
                                      <p:to>
                                        <p:strVal val="visible"/>
                                      </p:to>
                                    </p:set>
                                    <p:animEffect filter="fade" transition="in">
                                      <p:cBhvr>
                                        <p:cTn dur="1000"/>
                                        <p:tgtEl>
                                          <p:spTgt spid="2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4" st="4"/>
                                            </p:txEl>
                                          </p:spTgt>
                                        </p:tgtEl>
                                        <p:attrNameLst>
                                          <p:attrName>style.visibility</p:attrName>
                                        </p:attrNameLst>
                                      </p:cBhvr>
                                      <p:to>
                                        <p:strVal val="visible"/>
                                      </p:to>
                                    </p:set>
                                    <p:animEffect filter="fade" transition="in">
                                      <p:cBhvr>
                                        <p:cTn dur="1000"/>
                                        <p:tgtEl>
                                          <p:spTgt spid="2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5" st="5"/>
                                            </p:txEl>
                                          </p:spTgt>
                                        </p:tgtEl>
                                        <p:attrNameLst>
                                          <p:attrName>style.visibility</p:attrName>
                                        </p:attrNameLst>
                                      </p:cBhvr>
                                      <p:to>
                                        <p:strVal val="visible"/>
                                      </p:to>
                                    </p:set>
                                    <p:animEffect filter="fade" transition="in">
                                      <p:cBhvr>
                                        <p:cTn dur="1000"/>
                                        <p:tgtEl>
                                          <p:spTgt spid="29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Example</a:t>
            </a:r>
            <a:endParaRPr/>
          </a:p>
        </p:txBody>
      </p:sp>
      <p:sp>
        <p:nvSpPr>
          <p:cNvPr id="297" name="Google Shape;297;p43"/>
          <p:cNvSpPr txBox="1"/>
          <p:nvPr>
            <p:ph idx="1" type="body"/>
          </p:nvPr>
        </p:nvSpPr>
        <p:spPr>
          <a:xfrm>
            <a:off x="311700" y="1152475"/>
            <a:ext cx="6766500" cy="23547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rgbClr val="E1E5EB"/>
                </a:solidFill>
              </a:rPr>
              <a:t>A client is enrolled in Ritter ESG </a:t>
            </a:r>
            <a:r>
              <a:rPr lang="en">
                <a:solidFill>
                  <a:srgbClr val="E1E5EB"/>
                </a:solidFill>
              </a:rPr>
              <a:t>Rapid Rehousing</a:t>
            </a:r>
            <a:r>
              <a:rPr lang="en">
                <a:solidFill>
                  <a:srgbClr val="E1E5EB"/>
                </a:solidFill>
              </a:rPr>
              <a:t> program with a move-in date of 6/1/20 and the client is still enrolled. </a:t>
            </a:r>
            <a:endParaRPr>
              <a:solidFill>
                <a:srgbClr val="E1E5EB"/>
              </a:solidFill>
            </a:endParaRPr>
          </a:p>
          <a:p>
            <a:pPr indent="0" lvl="0" marL="0" rtl="0" algn="l">
              <a:lnSpc>
                <a:spcPct val="115000"/>
              </a:lnSpc>
              <a:spcBef>
                <a:spcPts val="800"/>
              </a:spcBef>
              <a:spcAft>
                <a:spcPts val="0"/>
              </a:spcAft>
              <a:buNone/>
            </a:pPr>
            <a:r>
              <a:rPr lang="en">
                <a:solidFill>
                  <a:srgbClr val="E1E5EB"/>
                </a:solidFill>
              </a:rPr>
              <a:t>The client is also enrolled in Oma Village PH program on 7/1/20 with no move-in date and the client is still enrolled. </a:t>
            </a:r>
            <a:endParaRPr>
              <a:solidFill>
                <a:srgbClr val="E1E5EB"/>
              </a:solidFill>
            </a:endParaRPr>
          </a:p>
          <a:p>
            <a:pPr indent="0" lvl="0" marL="0" rtl="0" algn="l">
              <a:lnSpc>
                <a:spcPct val="115000"/>
              </a:lnSpc>
              <a:spcBef>
                <a:spcPts val="800"/>
              </a:spcBef>
              <a:spcAft>
                <a:spcPts val="0"/>
              </a:spcAft>
              <a:buNone/>
            </a:pPr>
            <a:r>
              <a:rPr lang="en">
                <a:solidFill>
                  <a:srgbClr val="E1E5EB"/>
                </a:solidFill>
              </a:rPr>
              <a:t>I</a:t>
            </a:r>
            <a:r>
              <a:rPr b="1" lang="en">
                <a:solidFill>
                  <a:srgbClr val="E1E5EB"/>
                </a:solidFill>
              </a:rPr>
              <a:t>s this an overlapping enrollment?</a:t>
            </a:r>
            <a:endParaRPr b="1">
              <a:solidFill>
                <a:srgbClr val="E1E5EB"/>
              </a:solidFill>
            </a:endParaRPr>
          </a:p>
          <a:p>
            <a:pPr indent="0" lvl="0" marL="0" rtl="0" algn="l">
              <a:lnSpc>
                <a:spcPct val="115000"/>
              </a:lnSpc>
              <a:spcBef>
                <a:spcPts val="800"/>
              </a:spcBef>
              <a:spcAft>
                <a:spcPts val="800"/>
              </a:spcAft>
              <a:buNone/>
            </a:pPr>
            <a:r>
              <a:rPr lang="en">
                <a:solidFill>
                  <a:srgbClr val="E1E5EB"/>
                </a:solidFill>
              </a:rPr>
              <a:t>No, this is NOT an overlapping enrollment because the client doesn’t have a move-in date for Oma Village. If the client has moved into Oma, entered the client’s move in date once that occurs.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1000"/>
                                        <p:tgtEl>
                                          <p:spTgt spid="2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1000"/>
                                        <p:tgtEl>
                                          <p:spTgt spid="2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1000"/>
                                        <p:tgtEl>
                                          <p:spTgt spid="2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Effect filter="fade" transition="in">
                                      <p:cBhvr>
                                        <p:cTn dur="1000"/>
                                        <p:tgtEl>
                                          <p:spTgt spid="2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193" name="Google Shape;193;p26"/>
          <p:cNvSpPr txBox="1"/>
          <p:nvPr>
            <p:ph idx="1" type="body"/>
          </p:nvPr>
        </p:nvSpPr>
        <p:spPr>
          <a:xfrm>
            <a:off x="311700" y="1152475"/>
            <a:ext cx="6766500" cy="2354700"/>
          </a:xfrm>
          <a:prstGeom prst="rect">
            <a:avLst/>
          </a:prstGeom>
        </p:spPr>
        <p:txBody>
          <a:bodyPr anchorCtr="0" anchor="t" bIns="34275" lIns="68575" spcFirstLastPara="1" rIns="68575" wrap="square" tIns="34275">
            <a:noAutofit/>
          </a:bodyPr>
          <a:lstStyle/>
          <a:p>
            <a:pPr indent="-298450" lvl="0" marL="457200" rtl="0" algn="l">
              <a:spcBef>
                <a:spcPts val="800"/>
              </a:spcBef>
              <a:spcAft>
                <a:spcPts val="0"/>
              </a:spcAft>
              <a:buSzPts val="1100"/>
              <a:buChar char="►"/>
            </a:pPr>
            <a:r>
              <a:rPr lang="en"/>
              <a:t>New User Requests and Access to </a:t>
            </a:r>
            <a:r>
              <a:rPr lang="en"/>
              <a:t>Coordinated</a:t>
            </a:r>
            <a:r>
              <a:rPr lang="en"/>
              <a:t> Entry </a:t>
            </a:r>
            <a:endParaRPr/>
          </a:p>
          <a:p>
            <a:pPr indent="-298450" lvl="0" marL="457200" rtl="0" algn="l">
              <a:spcBef>
                <a:spcPts val="0"/>
              </a:spcBef>
              <a:spcAft>
                <a:spcPts val="0"/>
              </a:spcAft>
              <a:buSzPts val="1100"/>
              <a:buChar char="►"/>
            </a:pPr>
            <a:r>
              <a:rPr lang="en"/>
              <a:t>Federal Reports!</a:t>
            </a:r>
            <a:endParaRPr/>
          </a:p>
          <a:p>
            <a:pPr indent="-292100" lvl="1" marL="914400" rtl="0" algn="l">
              <a:spcBef>
                <a:spcPts val="0"/>
              </a:spcBef>
              <a:spcAft>
                <a:spcPts val="0"/>
              </a:spcAft>
              <a:buSzPts val="1000"/>
              <a:buChar char="►"/>
            </a:pPr>
            <a:r>
              <a:rPr lang="en"/>
              <a:t>System </a:t>
            </a:r>
            <a:r>
              <a:rPr lang="en"/>
              <a:t>Performance</a:t>
            </a:r>
            <a:r>
              <a:rPr lang="en"/>
              <a:t> Measures Report (SPMs)</a:t>
            </a:r>
            <a:endParaRPr/>
          </a:p>
          <a:p>
            <a:pPr indent="-292100" lvl="1" marL="914400" rtl="0" algn="l">
              <a:spcBef>
                <a:spcPts val="0"/>
              </a:spcBef>
              <a:spcAft>
                <a:spcPts val="0"/>
              </a:spcAft>
              <a:buSzPts val="1000"/>
              <a:buChar char="►"/>
            </a:pPr>
            <a:r>
              <a:rPr lang="en"/>
              <a:t>Housing Inventory Count (HIC)/ Point In Time Count (PIT)</a:t>
            </a:r>
            <a:endParaRPr/>
          </a:p>
          <a:p>
            <a:pPr indent="-298450" lvl="0" marL="457200" rtl="0" algn="l">
              <a:spcBef>
                <a:spcPts val="0"/>
              </a:spcBef>
              <a:spcAft>
                <a:spcPts val="0"/>
              </a:spcAft>
              <a:buSzPts val="1100"/>
              <a:buChar char="►"/>
            </a:pPr>
            <a:r>
              <a:rPr lang="en"/>
              <a:t>Overlapping Enrollments</a:t>
            </a:r>
            <a:endParaRPr/>
          </a:p>
          <a:p>
            <a:pPr indent="-298450" lvl="0" marL="457200" rtl="0" algn="l">
              <a:spcBef>
                <a:spcPts val="0"/>
              </a:spcBef>
              <a:spcAft>
                <a:spcPts val="0"/>
              </a:spcAft>
              <a:buSzPts val="1100"/>
              <a:buChar char="►"/>
            </a:pPr>
            <a:r>
              <a:rPr lang="en"/>
              <a:t>New Clarity Human Services Features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type="title"/>
          </p:nvPr>
        </p:nvSpPr>
        <p:spPr>
          <a:xfrm>
            <a:off x="311700" y="41657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Example</a:t>
            </a:r>
            <a:endParaRPr/>
          </a:p>
        </p:txBody>
      </p:sp>
      <p:sp>
        <p:nvSpPr>
          <p:cNvPr id="303" name="Google Shape;303;p44"/>
          <p:cNvSpPr txBox="1"/>
          <p:nvPr>
            <p:ph idx="1" type="body"/>
          </p:nvPr>
        </p:nvSpPr>
        <p:spPr>
          <a:xfrm>
            <a:off x="311700" y="1152475"/>
            <a:ext cx="6766500" cy="2977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rgbClr val="E1E5EB"/>
                </a:solidFill>
              </a:rPr>
              <a:t>A client is enrolled in CalWORKs Rapid Rehousing program with a move-in date of 11/15/20. The client is still enrolled. </a:t>
            </a:r>
            <a:endParaRPr>
              <a:solidFill>
                <a:srgbClr val="E1E5EB"/>
              </a:solidFill>
            </a:endParaRPr>
          </a:p>
          <a:p>
            <a:pPr indent="0" lvl="0" marL="0" rtl="0" algn="l">
              <a:lnSpc>
                <a:spcPct val="115000"/>
              </a:lnSpc>
              <a:spcBef>
                <a:spcPts val="800"/>
              </a:spcBef>
              <a:spcAft>
                <a:spcPts val="0"/>
              </a:spcAft>
              <a:buNone/>
            </a:pPr>
            <a:r>
              <a:rPr lang="en">
                <a:solidFill>
                  <a:srgbClr val="E1E5EB"/>
                </a:solidFill>
              </a:rPr>
              <a:t>The client is referred to and enrolled in Oma Village PH program on 11/1/20. The client moves into their unit on 11/15/20, and move-in date 11/15/20 is entered. </a:t>
            </a:r>
            <a:endParaRPr>
              <a:solidFill>
                <a:srgbClr val="E1E5EB"/>
              </a:solidFill>
            </a:endParaRPr>
          </a:p>
          <a:p>
            <a:pPr indent="0" lvl="0" marL="0" rtl="0" algn="l">
              <a:lnSpc>
                <a:spcPct val="115000"/>
              </a:lnSpc>
              <a:spcBef>
                <a:spcPts val="800"/>
              </a:spcBef>
              <a:spcAft>
                <a:spcPts val="0"/>
              </a:spcAft>
              <a:buNone/>
            </a:pPr>
            <a:r>
              <a:rPr lang="en">
                <a:solidFill>
                  <a:srgbClr val="E1E5EB"/>
                </a:solidFill>
              </a:rPr>
              <a:t>CalWORKs RRH program continues case management with the client for several months and they exit the program on 1/15/21.</a:t>
            </a:r>
            <a:endParaRPr>
              <a:solidFill>
                <a:srgbClr val="E1E5EB"/>
              </a:solidFill>
            </a:endParaRPr>
          </a:p>
          <a:p>
            <a:pPr indent="0" lvl="0" marL="0" rtl="0" algn="l">
              <a:lnSpc>
                <a:spcPct val="115000"/>
              </a:lnSpc>
              <a:spcBef>
                <a:spcPts val="800"/>
              </a:spcBef>
              <a:spcAft>
                <a:spcPts val="0"/>
              </a:spcAft>
              <a:buNone/>
            </a:pPr>
            <a:r>
              <a:rPr b="1" lang="en">
                <a:solidFill>
                  <a:srgbClr val="E1E5EB"/>
                </a:solidFill>
              </a:rPr>
              <a:t>Is this an overlapping enrollment?</a:t>
            </a:r>
            <a:endParaRPr b="1">
              <a:solidFill>
                <a:srgbClr val="E1E5EB"/>
              </a:solidFill>
            </a:endParaRPr>
          </a:p>
          <a:p>
            <a:pPr indent="0" lvl="0" marL="0" rtl="0" algn="l">
              <a:lnSpc>
                <a:spcPct val="115000"/>
              </a:lnSpc>
              <a:spcBef>
                <a:spcPts val="800"/>
              </a:spcBef>
              <a:spcAft>
                <a:spcPts val="800"/>
              </a:spcAft>
              <a:buNone/>
            </a:pPr>
            <a:r>
              <a:rPr lang="en">
                <a:solidFill>
                  <a:srgbClr val="E1E5EB"/>
                </a:solidFill>
              </a:rPr>
              <a:t>No, this is NOT an overlapping enrollment because the client is not receiving rental assistance from CalWORKs. RRH projects routinely provide case management even after move-in.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1000"/>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animEffect filter="fade" transition="in">
                                      <p:cBhvr>
                                        <p:cTn dur="1000"/>
                                        <p:tgtEl>
                                          <p:spTgt spid="3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animEffect filter="fade" transition="in">
                                      <p:cBhvr>
                                        <p:cTn dur="1000"/>
                                        <p:tgtEl>
                                          <p:spTgt spid="3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animEffect filter="fade" transition="in">
                                      <p:cBhvr>
                                        <p:cTn dur="1000"/>
                                        <p:tgtEl>
                                          <p:spTgt spid="3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animEffect filter="fade" transition="in">
                                      <p:cBhvr>
                                        <p:cTn dur="1000"/>
                                        <p:tgtEl>
                                          <p:spTgt spid="30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Example</a:t>
            </a:r>
            <a:endParaRPr/>
          </a:p>
        </p:txBody>
      </p:sp>
      <p:sp>
        <p:nvSpPr>
          <p:cNvPr id="309" name="Google Shape;309;p45"/>
          <p:cNvSpPr txBox="1"/>
          <p:nvPr>
            <p:ph idx="1" type="body"/>
          </p:nvPr>
        </p:nvSpPr>
        <p:spPr>
          <a:xfrm>
            <a:off x="311700" y="1152475"/>
            <a:ext cx="6766500" cy="3075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client is enrolled in New Beginning Center Shelter (entry/exit shelter) on 3/1/20 and was exited on 6/1/20. </a:t>
            </a:r>
            <a:endParaRPr/>
          </a:p>
          <a:p>
            <a:pPr indent="0" lvl="0" marL="0" rtl="0" algn="l">
              <a:spcBef>
                <a:spcPts val="800"/>
              </a:spcBef>
              <a:spcAft>
                <a:spcPts val="0"/>
              </a:spcAft>
              <a:buNone/>
            </a:pPr>
            <a:r>
              <a:rPr lang="en"/>
              <a:t>The client was enrolled in </a:t>
            </a:r>
            <a:r>
              <a:rPr lang="en">
                <a:solidFill>
                  <a:srgbClr val="E1E5EB"/>
                </a:solidFill>
              </a:rPr>
              <a:t>MHA Mainstream (</a:t>
            </a:r>
            <a:r>
              <a:rPr lang="en">
                <a:solidFill>
                  <a:srgbClr val="E1E5EB"/>
                </a:solidFill>
              </a:rPr>
              <a:t>permanent</a:t>
            </a:r>
            <a:r>
              <a:rPr lang="en">
                <a:solidFill>
                  <a:srgbClr val="E1E5EB"/>
                </a:solidFill>
              </a:rPr>
              <a:t> housing) on 5/1/20 with a move in date recorded for the same date, 5/1/20. </a:t>
            </a:r>
            <a:endParaRPr>
              <a:solidFill>
                <a:srgbClr val="E1E5EB"/>
              </a:solidFill>
            </a:endParaRPr>
          </a:p>
          <a:p>
            <a:pPr indent="0" lvl="0" marL="0" rtl="0" algn="l">
              <a:spcBef>
                <a:spcPts val="800"/>
              </a:spcBef>
              <a:spcAft>
                <a:spcPts val="0"/>
              </a:spcAft>
              <a:buNone/>
            </a:pPr>
            <a:r>
              <a:t/>
            </a:r>
            <a:endParaRPr b="1">
              <a:solidFill>
                <a:srgbClr val="E1E5EB"/>
              </a:solidFill>
            </a:endParaRPr>
          </a:p>
          <a:p>
            <a:pPr indent="0" lvl="0" marL="0" rtl="0" algn="l">
              <a:spcBef>
                <a:spcPts val="800"/>
              </a:spcBef>
              <a:spcAft>
                <a:spcPts val="0"/>
              </a:spcAft>
              <a:buNone/>
            </a:pPr>
            <a:r>
              <a:rPr b="1" lang="en">
                <a:solidFill>
                  <a:srgbClr val="E1E5EB"/>
                </a:solidFill>
              </a:rPr>
              <a:t>Is this an overlapping enrollment?</a:t>
            </a:r>
            <a:endParaRPr b="1">
              <a:solidFill>
                <a:srgbClr val="E1E5EB"/>
              </a:solidFill>
            </a:endParaRPr>
          </a:p>
          <a:p>
            <a:pPr indent="0" lvl="0" marL="0" rtl="0" algn="l">
              <a:spcBef>
                <a:spcPts val="800"/>
              </a:spcBef>
              <a:spcAft>
                <a:spcPts val="0"/>
              </a:spcAft>
              <a:buNone/>
            </a:pPr>
            <a:r>
              <a:rPr lang="en">
                <a:solidFill>
                  <a:srgbClr val="E1E5EB"/>
                </a:solidFill>
              </a:rPr>
              <a:t>Yes, </a:t>
            </a:r>
            <a:r>
              <a:rPr lang="en">
                <a:solidFill>
                  <a:srgbClr val="E1E5EB"/>
                </a:solidFill>
              </a:rPr>
              <a:t>because</a:t>
            </a:r>
            <a:r>
              <a:rPr lang="en">
                <a:solidFill>
                  <a:srgbClr val="E1E5EB"/>
                </a:solidFill>
              </a:rPr>
              <a:t> the client is enrolled at a shelter on 5/1/20 indicating they are sleeping there and also have a move-in date into MHA Mainstream which is </a:t>
            </a:r>
            <a:r>
              <a:rPr lang="en">
                <a:solidFill>
                  <a:srgbClr val="E1E5EB"/>
                </a:solidFill>
              </a:rPr>
              <a:t>permanent</a:t>
            </a:r>
            <a:r>
              <a:rPr lang="en">
                <a:solidFill>
                  <a:srgbClr val="E1E5EB"/>
                </a:solidFill>
              </a:rPr>
              <a:t> housing on 5/1/20. If the client didn’t move into permanent housing until 6/1/20, enter the move-in date as 6/1/20--start date is still 5/1/20 because that’s when MHA started working with the client.</a:t>
            </a:r>
            <a:endParaRPr>
              <a:solidFill>
                <a:srgbClr val="E1E5EB"/>
              </a:solidFill>
            </a:endParaRPr>
          </a:p>
          <a:p>
            <a:pPr indent="0" lvl="0" marL="0" rtl="0" algn="l">
              <a:spcBef>
                <a:spcPts val="8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animEffect filter="fade" transition="in">
                                      <p:cBhvr>
                                        <p:cTn dur="1000"/>
                                        <p:tgtEl>
                                          <p:spTgt spid="3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animEffect filter="fade" transition="in">
                                      <p:cBhvr>
                                        <p:cTn dur="1000"/>
                                        <p:tgtEl>
                                          <p:spTgt spid="3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animEffect filter="fade" transition="in">
                                      <p:cBhvr>
                                        <p:cTn dur="1000"/>
                                        <p:tgtEl>
                                          <p:spTgt spid="3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3" st="3"/>
                                            </p:txEl>
                                          </p:spTgt>
                                        </p:tgtEl>
                                        <p:attrNameLst>
                                          <p:attrName>style.visibility</p:attrName>
                                        </p:attrNameLst>
                                      </p:cBhvr>
                                      <p:to>
                                        <p:strVal val="visible"/>
                                      </p:to>
                                    </p:set>
                                    <p:animEffect filter="fade" transition="in">
                                      <p:cBhvr>
                                        <p:cTn dur="1000"/>
                                        <p:tgtEl>
                                          <p:spTgt spid="3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4" st="4"/>
                                            </p:txEl>
                                          </p:spTgt>
                                        </p:tgtEl>
                                        <p:attrNameLst>
                                          <p:attrName>style.visibility</p:attrName>
                                        </p:attrNameLst>
                                      </p:cBhvr>
                                      <p:to>
                                        <p:strVal val="visible"/>
                                      </p:to>
                                    </p:set>
                                    <p:animEffect filter="fade" transition="in">
                                      <p:cBhvr>
                                        <p:cTn dur="1000"/>
                                        <p:tgtEl>
                                          <p:spTgt spid="3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5" st="5"/>
                                            </p:txEl>
                                          </p:spTgt>
                                        </p:tgtEl>
                                        <p:attrNameLst>
                                          <p:attrName>style.visibility</p:attrName>
                                        </p:attrNameLst>
                                      </p:cBhvr>
                                      <p:to>
                                        <p:strVal val="visible"/>
                                      </p:to>
                                    </p:set>
                                    <p:animEffect filter="fade" transition="in">
                                      <p:cBhvr>
                                        <p:cTn dur="1000"/>
                                        <p:tgtEl>
                                          <p:spTgt spid="30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6"/>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New Features</a:t>
            </a:r>
            <a:endParaRPr/>
          </a:p>
        </p:txBody>
      </p:sp>
      <p:sp>
        <p:nvSpPr>
          <p:cNvPr id="315" name="Google Shape;315;p46"/>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7"/>
          <p:cNvSpPr txBox="1"/>
          <p:nvPr>
            <p:ph type="title"/>
          </p:nvPr>
        </p:nvSpPr>
        <p:spPr>
          <a:xfrm>
            <a:off x="370500" y="457200"/>
            <a:ext cx="7723500" cy="1023900"/>
          </a:xfrm>
          <a:prstGeom prst="rect">
            <a:avLst/>
          </a:prstGeom>
        </p:spPr>
        <p:txBody>
          <a:bodyPr anchorCtr="0" anchor="t" bIns="34275" lIns="68575" spcFirstLastPara="1" rIns="68575" wrap="square" tIns="34275">
            <a:noAutofit/>
          </a:bodyPr>
          <a:lstStyle/>
          <a:p>
            <a:pPr indent="0" lvl="0" marL="0" rtl="0" algn="l">
              <a:lnSpc>
                <a:spcPct val="133333"/>
              </a:lnSpc>
              <a:spcBef>
                <a:spcPts val="0"/>
              </a:spcBef>
              <a:spcAft>
                <a:spcPts val="0"/>
              </a:spcAft>
              <a:buNone/>
            </a:pPr>
            <a:r>
              <a:rPr lang="en">
                <a:solidFill>
                  <a:srgbClr val="FAFAFA"/>
                </a:solidFill>
              </a:rPr>
              <a:t>Assign Multiple Staff Members to a Program Enrollment</a:t>
            </a:r>
            <a:endParaRPr>
              <a:solidFill>
                <a:srgbClr val="FAFAFA"/>
              </a:solidFill>
            </a:endParaRPr>
          </a:p>
        </p:txBody>
      </p:sp>
      <p:sp>
        <p:nvSpPr>
          <p:cNvPr id="321" name="Google Shape;321;p47"/>
          <p:cNvSpPr txBox="1"/>
          <p:nvPr>
            <p:ph idx="1" type="body"/>
          </p:nvPr>
        </p:nvSpPr>
        <p:spPr>
          <a:xfrm>
            <a:off x="540275" y="1981300"/>
            <a:ext cx="3211800" cy="21864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lang="en">
                <a:solidFill>
                  <a:srgbClr val="E1E5EB"/>
                </a:solidFill>
              </a:rPr>
              <a:t>You can now assign multiple staff members to a program enrollment.</a:t>
            </a:r>
            <a:endParaRPr>
              <a:solidFill>
                <a:srgbClr val="E1E5EB"/>
              </a:solidFill>
            </a:endParaRPr>
          </a:p>
          <a:p>
            <a:pPr indent="0" lvl="0" marL="0" rtl="0" algn="l">
              <a:lnSpc>
                <a:spcPct val="115000"/>
              </a:lnSpc>
              <a:spcBef>
                <a:spcPts val="1200"/>
              </a:spcBef>
              <a:spcAft>
                <a:spcPts val="0"/>
              </a:spcAft>
              <a:buNone/>
            </a:pPr>
            <a:r>
              <a:t/>
            </a:r>
            <a:endParaRPr>
              <a:solidFill>
                <a:srgbClr val="E1E5EB"/>
              </a:solidFill>
            </a:endParaRPr>
          </a:p>
          <a:p>
            <a:pPr indent="0" lvl="0" marL="0" rtl="0" algn="l">
              <a:spcBef>
                <a:spcPts val="1200"/>
              </a:spcBef>
              <a:spcAft>
                <a:spcPts val="0"/>
              </a:spcAft>
              <a:buNone/>
            </a:pPr>
            <a:r>
              <a:t/>
            </a:r>
            <a:endParaRPr/>
          </a:p>
        </p:txBody>
      </p:sp>
      <p:pic>
        <p:nvPicPr>
          <p:cNvPr id="322" name="Google Shape;322;p47"/>
          <p:cNvPicPr preferRelativeResize="0"/>
          <p:nvPr/>
        </p:nvPicPr>
        <p:blipFill>
          <a:blip r:embed="rId3">
            <a:alphaModFix/>
          </a:blip>
          <a:stretch>
            <a:fillRect/>
          </a:stretch>
        </p:blipFill>
        <p:spPr>
          <a:xfrm>
            <a:off x="4091050" y="1221826"/>
            <a:ext cx="3539724" cy="33722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8"/>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Favorite Reports </a:t>
            </a:r>
            <a:endParaRPr/>
          </a:p>
        </p:txBody>
      </p:sp>
      <p:sp>
        <p:nvSpPr>
          <p:cNvPr id="328" name="Google Shape;328;p48"/>
          <p:cNvSpPr txBox="1"/>
          <p:nvPr>
            <p:ph idx="1" type="body"/>
          </p:nvPr>
        </p:nvSpPr>
        <p:spPr>
          <a:xfrm>
            <a:off x="508000" y="1620444"/>
            <a:ext cx="6447600" cy="8211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lang="en">
                <a:solidFill>
                  <a:srgbClr val="E1E5EB"/>
                </a:solidFill>
              </a:rPr>
              <a:t>You can now mark reports as favorites. Favorite reports maintain the parameters from the last time you run them. </a:t>
            </a:r>
            <a:endParaRPr>
              <a:solidFill>
                <a:srgbClr val="E1E5EB"/>
              </a:solidFill>
            </a:endParaRPr>
          </a:p>
          <a:p>
            <a:pPr indent="0" lvl="0" marL="0" rtl="0" algn="l">
              <a:lnSpc>
                <a:spcPct val="115000"/>
              </a:lnSpc>
              <a:spcBef>
                <a:spcPts val="1200"/>
              </a:spcBef>
              <a:spcAft>
                <a:spcPts val="0"/>
              </a:spcAft>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800"/>
              </a:spcBef>
              <a:spcAft>
                <a:spcPts val="0"/>
              </a:spcAft>
              <a:buNone/>
            </a:pPr>
            <a:r>
              <a:t/>
            </a:r>
            <a:endParaRPr/>
          </a:p>
        </p:txBody>
      </p:sp>
      <p:pic>
        <p:nvPicPr>
          <p:cNvPr id="329" name="Google Shape;329;p48"/>
          <p:cNvPicPr preferRelativeResize="0"/>
          <p:nvPr/>
        </p:nvPicPr>
        <p:blipFill>
          <a:blip r:embed="rId3">
            <a:alphaModFix/>
          </a:blip>
          <a:stretch>
            <a:fillRect/>
          </a:stretch>
        </p:blipFill>
        <p:spPr>
          <a:xfrm>
            <a:off x="919299" y="2571750"/>
            <a:ext cx="6069852" cy="143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New User Requests </a:t>
            </a:r>
            <a:endParaRPr/>
          </a:p>
        </p:txBody>
      </p:sp>
      <p:sp>
        <p:nvSpPr>
          <p:cNvPr id="199" name="Google Shape;199;p27"/>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Coordinated Entry Access </a:t>
            </a:r>
            <a:endParaRPr/>
          </a:p>
        </p:txBody>
      </p:sp>
      <p:sp>
        <p:nvSpPr>
          <p:cNvPr id="205" name="Google Shape;205;p28"/>
          <p:cNvSpPr txBox="1"/>
          <p:nvPr>
            <p:ph idx="1" type="body"/>
          </p:nvPr>
        </p:nvSpPr>
        <p:spPr>
          <a:xfrm>
            <a:off x="275450" y="1133800"/>
            <a:ext cx="4507200" cy="3237300"/>
          </a:xfrm>
          <a:prstGeom prst="rect">
            <a:avLst/>
          </a:prstGeom>
        </p:spPr>
        <p:txBody>
          <a:bodyPr anchorCtr="0" anchor="t" bIns="34275" lIns="68575" spcFirstLastPara="1" rIns="68575" wrap="square" tIns="34275">
            <a:noAutofit/>
          </a:bodyPr>
          <a:lstStyle/>
          <a:p>
            <a:pPr indent="-298450" lvl="0" marL="457200" rtl="0" algn="l">
              <a:spcBef>
                <a:spcPts val="800"/>
              </a:spcBef>
              <a:spcAft>
                <a:spcPts val="0"/>
              </a:spcAft>
              <a:buClr>
                <a:srgbClr val="E1E5EB"/>
              </a:buClr>
              <a:buSzPts val="1100"/>
              <a:buChar char="►"/>
            </a:pPr>
            <a:r>
              <a:rPr lang="en">
                <a:solidFill>
                  <a:srgbClr val="E1E5EB"/>
                </a:solidFill>
              </a:rPr>
              <a:t>Access to CE requires a user account.</a:t>
            </a:r>
            <a:endParaRPr>
              <a:solidFill>
                <a:srgbClr val="E1E5EB"/>
              </a:solidFill>
            </a:endParaRPr>
          </a:p>
          <a:p>
            <a:pPr indent="-298450" lvl="0" marL="457200" rtl="0" algn="l">
              <a:spcBef>
                <a:spcPts val="0"/>
              </a:spcBef>
              <a:spcAft>
                <a:spcPts val="0"/>
              </a:spcAft>
              <a:buClr>
                <a:srgbClr val="E1E5EB"/>
              </a:buClr>
              <a:buSzPts val="1100"/>
              <a:buChar char="►"/>
            </a:pPr>
            <a:r>
              <a:rPr lang="en">
                <a:solidFill>
                  <a:srgbClr val="E1E5EB"/>
                </a:solidFill>
              </a:rPr>
              <a:t>*New*- users who will be doing Coordinated Entry (CE) work are now required to complete the CE training(s) prior to getting access to the CE Agency in HMIS. </a:t>
            </a:r>
            <a:endParaRPr>
              <a:solidFill>
                <a:srgbClr val="E1E5EB"/>
              </a:solidFill>
            </a:endParaRPr>
          </a:p>
          <a:p>
            <a:pPr indent="-298450" lvl="0" marL="457200" rtl="0" algn="l">
              <a:spcBef>
                <a:spcPts val="0"/>
              </a:spcBef>
              <a:spcAft>
                <a:spcPts val="0"/>
              </a:spcAft>
              <a:buClr>
                <a:srgbClr val="E1E5EB"/>
              </a:buClr>
              <a:buSzPts val="1100"/>
              <a:buChar char="►"/>
            </a:pPr>
            <a:r>
              <a:rPr lang="en">
                <a:solidFill>
                  <a:srgbClr val="E1E5EB"/>
                </a:solidFill>
              </a:rPr>
              <a:t>There are three CE training videos</a:t>
            </a:r>
            <a:endParaRPr>
              <a:solidFill>
                <a:srgbClr val="E1E5EB"/>
              </a:solidFill>
            </a:endParaRPr>
          </a:p>
          <a:p>
            <a:pPr indent="-292100" lvl="1" marL="914400" rtl="0" algn="l">
              <a:spcBef>
                <a:spcPts val="0"/>
              </a:spcBef>
              <a:spcAft>
                <a:spcPts val="0"/>
              </a:spcAft>
              <a:buClr>
                <a:srgbClr val="E1E5EB"/>
              </a:buClr>
              <a:buSzPts val="1000"/>
              <a:buChar char="►"/>
            </a:pPr>
            <a:r>
              <a:rPr lang="en">
                <a:solidFill>
                  <a:srgbClr val="E1E5EB"/>
                </a:solidFill>
              </a:rPr>
              <a:t>Assessor (administering the VI-SPDAT)</a:t>
            </a:r>
            <a:endParaRPr>
              <a:solidFill>
                <a:srgbClr val="E1E5EB"/>
              </a:solidFill>
            </a:endParaRPr>
          </a:p>
          <a:p>
            <a:pPr indent="-292100" lvl="1" marL="914400" rtl="0" algn="l">
              <a:spcBef>
                <a:spcPts val="0"/>
              </a:spcBef>
              <a:spcAft>
                <a:spcPts val="0"/>
              </a:spcAft>
              <a:buClr>
                <a:srgbClr val="E1E5EB"/>
              </a:buClr>
              <a:buSzPts val="1000"/>
              <a:buChar char="►"/>
            </a:pPr>
            <a:r>
              <a:rPr lang="en">
                <a:solidFill>
                  <a:srgbClr val="E1E5EB"/>
                </a:solidFill>
              </a:rPr>
              <a:t>Matchmaker (MHA staff who will be making referrals)</a:t>
            </a:r>
            <a:endParaRPr>
              <a:solidFill>
                <a:srgbClr val="E1E5EB"/>
              </a:solidFill>
            </a:endParaRPr>
          </a:p>
          <a:p>
            <a:pPr indent="-292100" lvl="1" marL="914400" rtl="0" algn="l">
              <a:spcBef>
                <a:spcPts val="0"/>
              </a:spcBef>
              <a:spcAft>
                <a:spcPts val="0"/>
              </a:spcAft>
              <a:buClr>
                <a:srgbClr val="E1E5EB"/>
              </a:buClr>
              <a:buSzPts val="1000"/>
              <a:buChar char="►"/>
            </a:pPr>
            <a:r>
              <a:rPr lang="en">
                <a:solidFill>
                  <a:srgbClr val="E1E5EB"/>
                </a:solidFill>
              </a:rPr>
              <a:t>Provider (staff responsible for processing referrals at their agency)</a:t>
            </a:r>
            <a:endParaRPr>
              <a:solidFill>
                <a:srgbClr val="E1E5EB"/>
              </a:solidFill>
            </a:endParaRPr>
          </a:p>
          <a:p>
            <a:pPr indent="-298450" lvl="0" marL="457200" rtl="0" algn="l">
              <a:spcBef>
                <a:spcPts val="0"/>
              </a:spcBef>
              <a:spcAft>
                <a:spcPts val="0"/>
              </a:spcAft>
              <a:buClr>
                <a:srgbClr val="E1E5EB"/>
              </a:buClr>
              <a:buSzPts val="1100"/>
              <a:buChar char="►"/>
            </a:pPr>
            <a:r>
              <a:rPr lang="en">
                <a:solidFill>
                  <a:srgbClr val="E1E5EB"/>
                </a:solidFill>
              </a:rPr>
              <a:t>All training videos can be found </a:t>
            </a:r>
            <a:r>
              <a:rPr lang="en" u="sng">
                <a:solidFill>
                  <a:schemeClr val="hlink"/>
                </a:solidFill>
                <a:hlinkClick r:id="rId3"/>
              </a:rPr>
              <a:t>on the Marin HMIS website</a:t>
            </a:r>
            <a:r>
              <a:rPr lang="en">
                <a:solidFill>
                  <a:srgbClr val="E1E5EB"/>
                </a:solidFill>
              </a:rPr>
              <a:t> under Training &gt; Coordinated Entry</a:t>
            </a:r>
            <a:endParaRPr>
              <a:solidFill>
                <a:srgbClr val="E1E5EB"/>
              </a:solidFill>
            </a:endParaRPr>
          </a:p>
        </p:txBody>
      </p:sp>
      <p:pic>
        <p:nvPicPr>
          <p:cNvPr id="206" name="Google Shape;206;p28"/>
          <p:cNvPicPr preferRelativeResize="0"/>
          <p:nvPr/>
        </p:nvPicPr>
        <p:blipFill>
          <a:blip r:embed="rId4">
            <a:alphaModFix/>
          </a:blip>
          <a:stretch>
            <a:fillRect/>
          </a:stretch>
        </p:blipFill>
        <p:spPr>
          <a:xfrm>
            <a:off x="5095175" y="1370275"/>
            <a:ext cx="3471076" cy="2847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311700" y="445025"/>
            <a:ext cx="8520600" cy="57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New User Requests</a:t>
            </a:r>
            <a:endParaRPr/>
          </a:p>
        </p:txBody>
      </p:sp>
      <p:sp>
        <p:nvSpPr>
          <p:cNvPr id="212" name="Google Shape;212;p29"/>
          <p:cNvSpPr txBox="1"/>
          <p:nvPr>
            <p:ph idx="1" type="body"/>
          </p:nvPr>
        </p:nvSpPr>
        <p:spPr>
          <a:xfrm>
            <a:off x="434350" y="941075"/>
            <a:ext cx="6766500" cy="3734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How to request a new user account.</a:t>
            </a:r>
            <a:endParaRPr/>
          </a:p>
          <a:p>
            <a:pPr indent="-298450" lvl="0" marL="457200" rtl="0" algn="l">
              <a:spcBef>
                <a:spcPts val="800"/>
              </a:spcBef>
              <a:spcAft>
                <a:spcPts val="0"/>
              </a:spcAft>
              <a:buSzPts val="1100"/>
              <a:buChar char="►"/>
            </a:pPr>
            <a:r>
              <a:rPr lang="en"/>
              <a:t>New user requests are submitted to the Bitfocus Help Desk. </a:t>
            </a:r>
            <a:endParaRPr/>
          </a:p>
          <a:p>
            <a:pPr indent="-298450" lvl="0" marL="457200" rtl="0" algn="l">
              <a:spcBef>
                <a:spcPts val="0"/>
              </a:spcBef>
              <a:spcAft>
                <a:spcPts val="0"/>
              </a:spcAft>
              <a:buClr>
                <a:srgbClr val="E1E5EB"/>
              </a:buClr>
              <a:buSzPts val="1100"/>
              <a:buChar char="►"/>
            </a:pPr>
            <a:r>
              <a:rPr lang="en">
                <a:solidFill>
                  <a:srgbClr val="E1E5EB"/>
                </a:solidFill>
              </a:rPr>
              <a:t>Email </a:t>
            </a:r>
            <a:r>
              <a:rPr lang="en" u="sng">
                <a:solidFill>
                  <a:srgbClr val="E1E5EB"/>
                </a:solidFill>
                <a:hlinkClick r:id="rId3">
                  <a:extLst>
                    <a:ext uri="{A12FA001-AC4F-418D-AE19-62706E023703}">
                      <ahyp:hlinkClr val="tx"/>
                    </a:ext>
                  </a:extLst>
                </a:hlinkClick>
              </a:rPr>
              <a:t>marin@bitfocus.com</a:t>
            </a:r>
            <a:r>
              <a:rPr lang="en">
                <a:solidFill>
                  <a:srgbClr val="E1E5EB"/>
                </a:solidFill>
              </a:rPr>
              <a:t> or call (415) 429-1400</a:t>
            </a:r>
            <a:endParaRPr>
              <a:solidFill>
                <a:srgbClr val="E1E5EB"/>
              </a:solidFill>
            </a:endParaRPr>
          </a:p>
          <a:p>
            <a:pPr indent="-298450" lvl="0" marL="457200" rtl="0" algn="l">
              <a:spcBef>
                <a:spcPts val="0"/>
              </a:spcBef>
              <a:spcAft>
                <a:spcPts val="0"/>
              </a:spcAft>
              <a:buClr>
                <a:srgbClr val="E1E5EB"/>
              </a:buClr>
              <a:buSzPts val="1100"/>
              <a:buChar char="►"/>
            </a:pPr>
            <a:r>
              <a:rPr lang="en">
                <a:solidFill>
                  <a:srgbClr val="E1E5EB"/>
                </a:solidFill>
              </a:rPr>
              <a:t>Agency Leads are the only staff who can request new user access. </a:t>
            </a:r>
            <a:endParaRPr>
              <a:solidFill>
                <a:srgbClr val="E1E5EB"/>
              </a:solidFill>
            </a:endParaRPr>
          </a:p>
          <a:p>
            <a:pPr indent="-298450" lvl="0" marL="457200" rtl="0" algn="l">
              <a:spcBef>
                <a:spcPts val="0"/>
              </a:spcBef>
              <a:spcAft>
                <a:spcPts val="0"/>
              </a:spcAft>
              <a:buSzPts val="1100"/>
              <a:buChar char="►"/>
            </a:pPr>
            <a:r>
              <a:rPr lang="en">
                <a:solidFill>
                  <a:srgbClr val="E1E5EB"/>
                </a:solidFill>
              </a:rPr>
              <a:t>Users are required to complete the </a:t>
            </a:r>
            <a:r>
              <a:rPr lang="en" u="sng">
                <a:solidFill>
                  <a:schemeClr val="hlink"/>
                </a:solidFill>
                <a:hlinkClick r:id="rId4"/>
              </a:rPr>
              <a:t>Clarity General Training</a:t>
            </a:r>
            <a:r>
              <a:rPr lang="en">
                <a:solidFill>
                  <a:srgbClr val="E1E5EB"/>
                </a:solidFill>
              </a:rPr>
              <a:t>  and CE Training (if applicable) prior to getting access to HMIS. </a:t>
            </a:r>
            <a:endParaRPr>
              <a:solidFill>
                <a:srgbClr val="E1E5EB"/>
              </a:solidFill>
            </a:endParaRPr>
          </a:p>
          <a:p>
            <a:pPr indent="0" lvl="0" marL="0" rtl="0" algn="l">
              <a:spcBef>
                <a:spcPts val="800"/>
              </a:spcBef>
              <a:spcAft>
                <a:spcPts val="0"/>
              </a:spcAft>
              <a:buNone/>
            </a:pPr>
            <a:r>
              <a:rPr lang="en"/>
              <a:t>What information do you need to give to the Help Desk?</a:t>
            </a:r>
            <a:endParaRPr/>
          </a:p>
          <a:p>
            <a:pPr indent="-298450" lvl="0" marL="457200" rtl="0" algn="l">
              <a:spcBef>
                <a:spcPts val="800"/>
              </a:spcBef>
              <a:spcAft>
                <a:spcPts val="0"/>
              </a:spcAft>
              <a:buSzPts val="1100"/>
              <a:buChar char="►"/>
            </a:pPr>
            <a:r>
              <a:rPr lang="en"/>
              <a:t>Staff name</a:t>
            </a:r>
            <a:endParaRPr/>
          </a:p>
          <a:p>
            <a:pPr indent="-298450" lvl="0" marL="457200" rtl="0" algn="l">
              <a:spcBef>
                <a:spcPts val="0"/>
              </a:spcBef>
              <a:spcAft>
                <a:spcPts val="0"/>
              </a:spcAft>
              <a:buSzPts val="1100"/>
              <a:buChar char="►"/>
            </a:pPr>
            <a:r>
              <a:rPr lang="en"/>
              <a:t>Email</a:t>
            </a:r>
            <a:endParaRPr/>
          </a:p>
          <a:p>
            <a:pPr indent="-298450" lvl="0" marL="457200" rtl="0" algn="l">
              <a:spcBef>
                <a:spcPts val="0"/>
              </a:spcBef>
              <a:spcAft>
                <a:spcPts val="0"/>
              </a:spcAft>
              <a:buSzPts val="1100"/>
              <a:buChar char="►"/>
            </a:pPr>
            <a:r>
              <a:rPr lang="en"/>
              <a:t>Additional Agency Access to CE Agency (if applicable) </a:t>
            </a:r>
            <a:endParaRPr/>
          </a:p>
          <a:p>
            <a:pPr indent="-298450" lvl="0" marL="457200" rtl="0" algn="l">
              <a:spcBef>
                <a:spcPts val="0"/>
              </a:spcBef>
              <a:spcAft>
                <a:spcPts val="0"/>
              </a:spcAft>
              <a:buSzPts val="1100"/>
              <a:buChar char="►"/>
            </a:pPr>
            <a:r>
              <a:rPr lang="en"/>
              <a:t>MHA Staff only- Indicate if the person will need a Matchmaker Access Role</a:t>
            </a:r>
            <a:endParaRPr/>
          </a:p>
          <a:p>
            <a:pPr indent="0" lvl="0" marL="457200" rtl="0" algn="l">
              <a:spcBef>
                <a:spcPts val="800"/>
              </a:spcBef>
              <a:spcAft>
                <a:spcPts val="0"/>
              </a:spcAft>
              <a:buNone/>
            </a:pPr>
            <a:r>
              <a:t/>
            </a:r>
            <a:endParaRPr/>
          </a:p>
          <a:p>
            <a:pPr indent="0" lvl="0" marL="0" rtl="0" algn="l">
              <a:spcBef>
                <a:spcPts val="800"/>
              </a:spcBef>
              <a:spcAft>
                <a:spcPts val="0"/>
              </a:spcAft>
              <a:buNone/>
            </a:pPr>
            <a:r>
              <a:rPr i="1" lang="en" sz="1100"/>
              <a:t>*The New User article on the Marin Help Center web page has been updated to reflect the new process.</a:t>
            </a:r>
            <a:r>
              <a:rPr i="1" lang="en" sz="1300"/>
              <a:t> </a:t>
            </a:r>
            <a:endParaRPr i="1" sz="1300"/>
          </a:p>
          <a:p>
            <a:pPr indent="0" lvl="0" marL="457200" rtl="0" algn="l">
              <a:spcBef>
                <a:spcPts val="800"/>
              </a:spcBef>
              <a:spcAft>
                <a:spcPts val="0"/>
              </a:spcAft>
              <a:buNone/>
            </a:pPr>
            <a:r>
              <a:t/>
            </a:r>
            <a:endParaRPr>
              <a:solidFill>
                <a:srgbClr val="E1E5EB"/>
              </a:solidFill>
            </a:endParaRPr>
          </a:p>
          <a:p>
            <a:pPr indent="0" lvl="0" marL="0" rtl="0" algn="l">
              <a:spcBef>
                <a:spcPts val="800"/>
              </a:spcBef>
              <a:spcAft>
                <a:spcPts val="0"/>
              </a:spcAft>
              <a:buNone/>
            </a:pPr>
            <a:r>
              <a:t/>
            </a:r>
            <a:endParaRPr>
              <a:solidFill>
                <a:srgbClr val="E1E5E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Federal Reports </a:t>
            </a:r>
            <a:endParaRPr/>
          </a:p>
        </p:txBody>
      </p:sp>
      <p:sp>
        <p:nvSpPr>
          <p:cNvPr id="218" name="Google Shape;218;p30"/>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System </a:t>
            </a:r>
            <a:r>
              <a:rPr lang="en"/>
              <a:t>Performance</a:t>
            </a:r>
            <a:r>
              <a:rPr lang="en"/>
              <a:t> Measure (SPMs)</a:t>
            </a:r>
            <a:endParaRPr/>
          </a:p>
        </p:txBody>
      </p:sp>
      <p:sp>
        <p:nvSpPr>
          <p:cNvPr id="224" name="Google Shape;224;p31"/>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System </a:t>
            </a:r>
            <a:r>
              <a:rPr lang="en"/>
              <a:t>Performance</a:t>
            </a:r>
            <a:r>
              <a:rPr lang="en"/>
              <a:t> </a:t>
            </a:r>
            <a:r>
              <a:rPr lang="en"/>
              <a:t>Measure Report </a:t>
            </a:r>
            <a:r>
              <a:rPr lang="en"/>
              <a:t> </a:t>
            </a:r>
            <a:endParaRPr/>
          </a:p>
        </p:txBody>
      </p:sp>
      <p:sp>
        <p:nvSpPr>
          <p:cNvPr id="230" name="Google Shape;230;p32"/>
          <p:cNvSpPr txBox="1"/>
          <p:nvPr>
            <p:ph idx="1" type="body"/>
          </p:nvPr>
        </p:nvSpPr>
        <p:spPr>
          <a:xfrm>
            <a:off x="508000" y="1447792"/>
            <a:ext cx="6447600" cy="2910600"/>
          </a:xfrm>
          <a:prstGeom prst="rect">
            <a:avLst/>
          </a:prstGeom>
        </p:spPr>
        <p:txBody>
          <a:bodyPr anchorCtr="0" anchor="t" bIns="34275" lIns="68575" spcFirstLastPara="1" rIns="68575" wrap="square" tIns="34275">
            <a:noAutofit/>
          </a:bodyPr>
          <a:lstStyle/>
          <a:p>
            <a:pPr indent="-298450" lvl="0" marL="457200" rtl="0" algn="l">
              <a:spcBef>
                <a:spcPts val="800"/>
              </a:spcBef>
              <a:spcAft>
                <a:spcPts val="0"/>
              </a:spcAft>
              <a:buSzPts val="1100"/>
              <a:buChar char="►"/>
            </a:pPr>
            <a:r>
              <a:rPr lang="en"/>
              <a:t>Used to measure a CoCs progress in meeting the needs of people experiencing homelessness in their community and to report this progress to HUD.</a:t>
            </a:r>
            <a:endParaRPr/>
          </a:p>
          <a:p>
            <a:pPr indent="-298450" lvl="1" marL="914400" rtl="0" algn="l">
              <a:spcBef>
                <a:spcPts val="0"/>
              </a:spcBef>
              <a:spcAft>
                <a:spcPts val="0"/>
              </a:spcAft>
              <a:buSzPts val="1100"/>
              <a:buChar char="►"/>
            </a:pPr>
            <a:r>
              <a:rPr lang="en"/>
              <a:t>LoT homeless</a:t>
            </a:r>
            <a:endParaRPr/>
          </a:p>
          <a:p>
            <a:pPr indent="-298450" lvl="1" marL="914400" rtl="0" algn="l">
              <a:spcBef>
                <a:spcPts val="0"/>
              </a:spcBef>
              <a:spcAft>
                <a:spcPts val="0"/>
              </a:spcAft>
              <a:buSzPts val="1100"/>
              <a:buChar char="►"/>
            </a:pPr>
            <a:r>
              <a:rPr lang="en"/>
              <a:t>Jobs and income growth of people experiencing homelelsssness </a:t>
            </a:r>
            <a:endParaRPr/>
          </a:p>
          <a:p>
            <a:pPr indent="-298450" lvl="1" marL="914400" rtl="0" algn="l">
              <a:spcBef>
                <a:spcPts val="0"/>
              </a:spcBef>
              <a:spcAft>
                <a:spcPts val="0"/>
              </a:spcAft>
              <a:buSzPts val="1100"/>
              <a:buChar char="►"/>
            </a:pPr>
            <a:r>
              <a:rPr lang="en"/>
              <a:t>Success at reducing the number of individuals and families who become homeless.</a:t>
            </a:r>
            <a:endParaRPr/>
          </a:p>
          <a:p>
            <a:pPr indent="-298450" lvl="1" marL="914400" rtl="0" algn="l">
              <a:spcBef>
                <a:spcPts val="0"/>
              </a:spcBef>
              <a:spcAft>
                <a:spcPts val="0"/>
              </a:spcAft>
              <a:buSzPts val="1100"/>
              <a:buChar char="►"/>
            </a:pPr>
            <a:r>
              <a:rPr lang="en"/>
              <a:t>Successful placement from street outreach.</a:t>
            </a:r>
            <a:endParaRPr/>
          </a:p>
          <a:p>
            <a:pPr indent="-298450" lvl="1" marL="914400" rtl="0" algn="l">
              <a:spcBef>
                <a:spcPts val="0"/>
              </a:spcBef>
              <a:spcAft>
                <a:spcPts val="0"/>
              </a:spcAft>
              <a:buSzPts val="1100"/>
              <a:buChar char="►"/>
            </a:pPr>
            <a:r>
              <a:rPr lang="en"/>
              <a:t>Successful housing placement to or retention</a:t>
            </a:r>
            <a:endParaRPr/>
          </a:p>
          <a:p>
            <a:pPr indent="-298450" lvl="0" marL="457200" rtl="0" algn="l">
              <a:spcBef>
                <a:spcPts val="800"/>
              </a:spcBef>
              <a:spcAft>
                <a:spcPts val="0"/>
              </a:spcAft>
              <a:buSzPts val="1100"/>
              <a:buChar char="►"/>
            </a:pPr>
            <a:r>
              <a:rPr lang="en"/>
              <a:t>Due March 1, 2021</a:t>
            </a:r>
            <a:endParaRPr/>
          </a:p>
          <a:p>
            <a:pPr indent="-298450" lvl="0" marL="457200" rtl="0" algn="l">
              <a:spcBef>
                <a:spcPts val="800"/>
              </a:spcBef>
              <a:spcAft>
                <a:spcPts val="0"/>
              </a:spcAft>
              <a:buSzPts val="1100"/>
              <a:buChar char="►"/>
            </a:pPr>
            <a:r>
              <a:rPr lang="en"/>
              <a:t>Bitfocus will be doing outreach to agencies with specific data that needs to be addressed. Emails to come soon! </a:t>
            </a:r>
            <a:endParaRPr/>
          </a:p>
          <a:p>
            <a:pPr indent="0" lvl="0" marL="0" rtl="0" algn="l">
              <a:spcBef>
                <a:spcPts val="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508001" y="2025650"/>
            <a:ext cx="6447600" cy="1369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Point in Time Count (PIT) and Housing Inventory Count (HIC)</a:t>
            </a:r>
            <a:endParaRPr/>
          </a:p>
        </p:txBody>
      </p:sp>
      <p:sp>
        <p:nvSpPr>
          <p:cNvPr id="236" name="Google Shape;236;p33"/>
          <p:cNvSpPr txBox="1"/>
          <p:nvPr>
            <p:ph idx="1" type="body"/>
          </p:nvPr>
        </p:nvSpPr>
        <p:spPr>
          <a:xfrm>
            <a:off x="508001" y="3395586"/>
            <a:ext cx="6447600" cy="645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Bitfocus">
      <a:dk1>
        <a:srgbClr val="58595B"/>
      </a:dk1>
      <a:lt1>
        <a:srgbClr val="C5CCD8"/>
      </a:lt1>
      <a:dk2>
        <a:srgbClr val="294869"/>
      </a:dk2>
      <a:lt2>
        <a:srgbClr val="8A9AB2"/>
      </a:lt2>
      <a:accent1>
        <a:srgbClr val="F8F8F8"/>
      </a:accent1>
      <a:accent2>
        <a:srgbClr val="A61A17"/>
      </a:accent2>
      <a:accent3>
        <a:srgbClr val="4A6180"/>
      </a:accent3>
      <a:accent4>
        <a:srgbClr val="E76618"/>
      </a:accent4>
      <a:accent5>
        <a:srgbClr val="C42F1A"/>
      </a:accent5>
      <a:accent6>
        <a:srgbClr val="F8F8F8"/>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