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4"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Lst>
  <p:sldSz cy="6858000" cx="12192000"/>
  <p:notesSz cx="6858000" cy="9144000"/>
  <p:embeddedFontLst>
    <p:embeddedFont>
      <p:font typeface="Inter"/>
      <p:regular r:id="rId28"/>
      <p:bold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font" Target="fonts/Inter-regular.fntdata"/><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Inter-bold.fntdata"/><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9685f569ee_0_1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Lindsay</a:t>
            </a:r>
            <a:endParaRPr/>
          </a:p>
        </p:txBody>
      </p:sp>
      <p:sp>
        <p:nvSpPr>
          <p:cNvPr id="210" name="Google Shape;210;g9685f569ee_0_17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g9685f569ee_0_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16" name="Google Shape;216;g9685f569ee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Lindsay</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g9685f569ee_0_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22" name="Google Shape;222;g9685f569ee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Lindsay</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g9685f569ee_0_18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31" name="Google Shape;231;g9685f569ee_0_1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Lindsay</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g9685f569ee_0_1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37" name="Google Shape;237;g9685f569ee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g9685f569ee_0_2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48" name="Google Shape;248;g9685f569ee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g9685f569ee_0_1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Lindsay</a:t>
            </a:r>
            <a:endParaRPr/>
          </a:p>
        </p:txBody>
      </p:sp>
      <p:sp>
        <p:nvSpPr>
          <p:cNvPr id="258" name="Google Shape;258;g9685f569ee_0_19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g97dc5f454b_1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64" name="Google Shape;264;g97dc5f454b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Lindsay</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g95bda50791_0_6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70" name="Google Shape;270;g95bda50791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Lindsay</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g97dc5f454b_1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76" name="Google Shape;276;g97dc5f454b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Lindsay</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95bda50791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95bda5079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g9685f569ee_0_1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2" name="Google Shape;282;g9685f569ee_0_19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g95bda50791_0_7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88" name="Google Shape;288;g95bda50791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g9685f569ee_0_2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4" name="Google Shape;294;g9685f569ee_0_20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g95bda50791_0_7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00" name="Google Shape;300;g95bda50791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95bda50791_0_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95bda5079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9685f569ee_0_1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Sara</a:t>
            </a:r>
            <a:endParaRPr/>
          </a:p>
        </p:txBody>
      </p:sp>
      <p:sp>
        <p:nvSpPr>
          <p:cNvPr id="163" name="Google Shape;163;g9685f569ee_0_17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95bda50791_0_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95bda50791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95bda50791_0_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95bda50791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95bda50791_0_5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81" name="Google Shape;181;g95bda50791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95bda50791_0_2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95bda50791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95bda50791_0_2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95bda50791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24" name="Shape 24"/>
        <p:cNvGrpSpPr/>
        <p:nvPr/>
      </p:nvGrpSpPr>
      <p:grpSpPr>
        <a:xfrm>
          <a:off x="0" y="0"/>
          <a:ext cx="0" cy="0"/>
          <a:chOff x="0" y="0"/>
          <a:chExt cx="0" cy="0"/>
        </a:xfrm>
      </p:grpSpPr>
      <p:grpSp>
        <p:nvGrpSpPr>
          <p:cNvPr id="25" name="Google Shape;25;p2"/>
          <p:cNvGrpSpPr/>
          <p:nvPr/>
        </p:nvGrpSpPr>
        <p:grpSpPr>
          <a:xfrm>
            <a:off x="0" y="-8467"/>
            <a:ext cx="12192000" cy="6866467"/>
            <a:chOff x="0" y="-8467"/>
            <a:chExt cx="12192000" cy="6866467"/>
          </a:xfrm>
        </p:grpSpPr>
        <p:cxnSp>
          <p:nvCxnSpPr>
            <p:cNvPr id="26" name="Google Shape;26;p2"/>
            <p:cNvCxnSpPr/>
            <p:nvPr/>
          </p:nvCxnSpPr>
          <p:spPr>
            <a:xfrm>
              <a:off x="9371012" y="0"/>
              <a:ext cx="1219200" cy="6858000"/>
            </a:xfrm>
            <a:prstGeom prst="straightConnector1">
              <a:avLst/>
            </a:prstGeom>
            <a:noFill/>
            <a:ln cap="flat" cmpd="sng" w="9525">
              <a:solidFill>
                <a:srgbClr val="6F7074"/>
              </a:solidFill>
              <a:prstDash val="solid"/>
              <a:miter lim="800000"/>
              <a:headEnd len="sm" w="sm" type="none"/>
              <a:tailEnd len="sm" w="sm" type="none"/>
            </a:ln>
          </p:spPr>
        </p:cxnSp>
        <p:cxnSp>
          <p:nvCxnSpPr>
            <p:cNvPr id="27" name="Google Shape;27;p2"/>
            <p:cNvCxnSpPr/>
            <p:nvPr/>
          </p:nvCxnSpPr>
          <p:spPr>
            <a:xfrm flipH="1">
              <a:off x="7425267" y="3681413"/>
              <a:ext cx="4763558" cy="3176587"/>
            </a:xfrm>
            <a:prstGeom prst="straightConnector1">
              <a:avLst/>
            </a:prstGeom>
            <a:noFill/>
            <a:ln cap="flat" cmpd="sng" w="9525">
              <a:solidFill>
                <a:srgbClr val="6F7074"/>
              </a:solidFill>
              <a:prstDash val="solid"/>
              <a:miter lim="800000"/>
              <a:headEnd len="sm" w="sm" type="none"/>
              <a:tailEnd len="sm" w="sm" type="none"/>
            </a:ln>
          </p:spPr>
        </p:cxnSp>
        <p:sp>
          <p:nvSpPr>
            <p:cNvPr id="28" name="Google Shape;28;p2"/>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29" name="Google Shape;29;p2"/>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30" name="Google Shape;30;p2"/>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2"/>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7C1311">
                <a:alpha val="69803"/>
              </a:srgbClr>
            </a:solidFill>
            <a:ln>
              <a:noFill/>
            </a:ln>
          </p:spPr>
        </p:sp>
        <p:sp>
          <p:nvSpPr>
            <p:cNvPr id="32" name="Google Shape;32;p2"/>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FAFAFA">
                <a:alpha val="69803"/>
              </a:srgbClr>
            </a:solidFill>
            <a:ln>
              <a:noFill/>
            </a:ln>
          </p:spPr>
        </p:sp>
        <p:sp>
          <p:nvSpPr>
            <p:cNvPr id="33" name="Google Shape;33;p2"/>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34" name="Google Shape;34;p2"/>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2"/>
            <p:cNvSpPr/>
            <p:nvPr/>
          </p:nvSpPr>
          <p:spPr>
            <a:xfrm rot="10800000">
              <a:off x="0" y="0"/>
              <a:ext cx="842596" cy="5666154"/>
            </a:xfrm>
            <a:prstGeom prst="triangle">
              <a:avLst>
                <a:gd fmla="val 10000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2"/>
          <p:cNvSpPr txBox="1"/>
          <p:nvPr>
            <p:ph type="ctrTitle"/>
          </p:nvPr>
        </p:nvSpPr>
        <p:spPr>
          <a:xfrm>
            <a:off x="1507067" y="2404534"/>
            <a:ext cx="7766936" cy="1646302"/>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Clr>
                <a:schemeClr val="accent1"/>
              </a:buClr>
              <a:buSzPts val="5400"/>
              <a:buFont typeface="Arial"/>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2"/>
          <p:cNvSpPr txBox="1"/>
          <p:nvPr>
            <p:ph idx="1" type="subTitle"/>
          </p:nvPr>
        </p:nvSpPr>
        <p:spPr>
          <a:xfrm>
            <a:off x="1507067" y="4050833"/>
            <a:ext cx="7766936" cy="1096899"/>
          </a:xfrm>
          <a:prstGeom prst="rect">
            <a:avLst/>
          </a:prstGeom>
          <a:noFill/>
          <a:ln>
            <a:noFill/>
          </a:ln>
        </p:spPr>
        <p:txBody>
          <a:bodyPr anchorCtr="0" anchor="t" bIns="45700" lIns="91425" spcFirstLastPara="1" rIns="91425" wrap="square" tIns="45700">
            <a:noAutofit/>
          </a:bodyPr>
          <a:lstStyle>
            <a:lvl1pPr lvl="0" algn="r">
              <a:spcBef>
                <a:spcPts val="1000"/>
              </a:spcBef>
              <a:spcAft>
                <a:spcPts val="0"/>
              </a:spcAft>
              <a:buSzPts val="1440"/>
              <a:buNone/>
              <a:defRPr>
                <a:solidFill>
                  <a:srgbClr val="E1E5EB"/>
                </a:solidFill>
              </a:defRPr>
            </a:lvl1pPr>
            <a:lvl2pPr lvl="1" algn="ctr">
              <a:spcBef>
                <a:spcPts val="1000"/>
              </a:spcBef>
              <a:spcAft>
                <a:spcPts val="0"/>
              </a:spcAft>
              <a:buSzPts val="1280"/>
              <a:buNone/>
              <a:defRPr>
                <a:solidFill>
                  <a:srgbClr val="D5DAE3"/>
                </a:solidFill>
              </a:defRPr>
            </a:lvl2pPr>
            <a:lvl3pPr lvl="2" algn="ctr">
              <a:spcBef>
                <a:spcPts val="1000"/>
              </a:spcBef>
              <a:spcAft>
                <a:spcPts val="0"/>
              </a:spcAft>
              <a:buSzPts val="1120"/>
              <a:buNone/>
              <a:defRPr>
                <a:solidFill>
                  <a:srgbClr val="D5DAE3"/>
                </a:solidFill>
              </a:defRPr>
            </a:lvl3pPr>
            <a:lvl4pPr lvl="3" algn="ctr">
              <a:spcBef>
                <a:spcPts val="1000"/>
              </a:spcBef>
              <a:spcAft>
                <a:spcPts val="0"/>
              </a:spcAft>
              <a:buSzPts val="960"/>
              <a:buNone/>
              <a:defRPr>
                <a:solidFill>
                  <a:srgbClr val="D5DAE3"/>
                </a:solidFill>
              </a:defRPr>
            </a:lvl4pPr>
            <a:lvl5pPr lvl="4" algn="ctr">
              <a:spcBef>
                <a:spcPts val="1000"/>
              </a:spcBef>
              <a:spcAft>
                <a:spcPts val="0"/>
              </a:spcAft>
              <a:buSzPts val="960"/>
              <a:buNone/>
              <a:defRPr>
                <a:solidFill>
                  <a:srgbClr val="D5DAE3"/>
                </a:solidFill>
              </a:defRPr>
            </a:lvl5pPr>
            <a:lvl6pPr lvl="5" algn="ctr">
              <a:spcBef>
                <a:spcPts val="1000"/>
              </a:spcBef>
              <a:spcAft>
                <a:spcPts val="0"/>
              </a:spcAft>
              <a:buSzPts val="960"/>
              <a:buNone/>
              <a:defRPr>
                <a:solidFill>
                  <a:srgbClr val="D5DAE3"/>
                </a:solidFill>
              </a:defRPr>
            </a:lvl6pPr>
            <a:lvl7pPr lvl="6" algn="ctr">
              <a:spcBef>
                <a:spcPts val="1000"/>
              </a:spcBef>
              <a:spcAft>
                <a:spcPts val="0"/>
              </a:spcAft>
              <a:buSzPts val="960"/>
              <a:buNone/>
              <a:defRPr>
                <a:solidFill>
                  <a:srgbClr val="D5DAE3"/>
                </a:solidFill>
              </a:defRPr>
            </a:lvl7pPr>
            <a:lvl8pPr lvl="7" algn="ctr">
              <a:spcBef>
                <a:spcPts val="1000"/>
              </a:spcBef>
              <a:spcAft>
                <a:spcPts val="0"/>
              </a:spcAft>
              <a:buSzPts val="960"/>
              <a:buNone/>
              <a:defRPr>
                <a:solidFill>
                  <a:srgbClr val="D5DAE3"/>
                </a:solidFill>
              </a:defRPr>
            </a:lvl8pPr>
            <a:lvl9pPr lvl="8" algn="ctr">
              <a:spcBef>
                <a:spcPts val="1000"/>
              </a:spcBef>
              <a:spcAft>
                <a:spcPts val="0"/>
              </a:spcAft>
              <a:buSzPts val="960"/>
              <a:buNone/>
              <a:defRPr>
                <a:solidFill>
                  <a:srgbClr val="D5DAE3"/>
                </a:solidFill>
              </a:defRPr>
            </a:lvl9pPr>
          </a:lstStyle>
          <a:p/>
        </p:txBody>
      </p:sp>
      <p:sp>
        <p:nvSpPr>
          <p:cNvPr id="38" name="Google Shape;38;p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2"/>
          <p:cNvSpPr txBox="1"/>
          <p:nvPr>
            <p:ph idx="11" type="ftr"/>
          </p:nvPr>
        </p:nvSpPr>
        <p:spPr>
          <a:xfrm>
            <a:off x="1679948" y="6041362"/>
            <a:ext cx="5294998"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41" name="Google Shape;41;p2"/>
          <p:cNvSpPr/>
          <p:nvPr/>
        </p:nvSpPr>
        <p:spPr>
          <a:xfrm>
            <a:off x="656206" y="6509133"/>
            <a:ext cx="9307830" cy="24622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000">
                <a:solidFill>
                  <a:schemeClr val="lt1"/>
                </a:solidFill>
                <a:latin typeface="Inter"/>
                <a:ea typeface="Inter"/>
                <a:cs typeface="Inter"/>
                <a:sym typeface="Inter"/>
              </a:rPr>
              <a:t>Confidential and Proprietary </a:t>
            </a:r>
            <a:r>
              <a:rPr lang="en-US" sz="1000">
                <a:solidFill>
                  <a:schemeClr val="lt1"/>
                </a:solidFill>
                <a:latin typeface="Inter"/>
                <a:ea typeface="Inter"/>
                <a:cs typeface="Inter"/>
                <a:sym typeface="Inter"/>
              </a:rPr>
              <a:t>|  © Copyright 2020 Bitfocus, Inc., All Rights Reserved. </a:t>
            </a:r>
            <a:endParaRPr/>
          </a:p>
        </p:txBody>
      </p:sp>
      <p:pic>
        <p:nvPicPr>
          <p:cNvPr id="42" name="Google Shape;42;p2"/>
          <p:cNvPicPr preferRelativeResize="0"/>
          <p:nvPr/>
        </p:nvPicPr>
        <p:blipFill rotWithShape="1">
          <a:blip r:embed="rId2">
            <a:alphaModFix/>
          </a:blip>
          <a:srcRect b="0" l="0" r="0" t="0"/>
          <a:stretch/>
        </p:blipFill>
        <p:spPr>
          <a:xfrm>
            <a:off x="697876" y="6080984"/>
            <a:ext cx="829048" cy="319356"/>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aption">
  <p:cSld name="Title and Caption">
    <p:spTree>
      <p:nvGrpSpPr>
        <p:cNvPr id="94" name="Shape 94"/>
        <p:cNvGrpSpPr/>
        <p:nvPr/>
      </p:nvGrpSpPr>
      <p:grpSpPr>
        <a:xfrm>
          <a:off x="0" y="0"/>
          <a:ext cx="0" cy="0"/>
          <a:chOff x="0" y="0"/>
          <a:chExt cx="0" cy="0"/>
        </a:xfrm>
      </p:grpSpPr>
      <p:sp>
        <p:nvSpPr>
          <p:cNvPr id="95" name="Google Shape;95;p11"/>
          <p:cNvSpPr txBox="1"/>
          <p:nvPr>
            <p:ph type="title"/>
          </p:nvPr>
        </p:nvSpPr>
        <p:spPr>
          <a:xfrm>
            <a:off x="677335" y="609600"/>
            <a:ext cx="8596668" cy="3403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chemeClr val="accent1"/>
              </a:buClr>
              <a:buSzPts val="4400"/>
              <a:buFont typeface="Arial"/>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11"/>
          <p:cNvSpPr txBox="1"/>
          <p:nvPr>
            <p:ph idx="1" type="body"/>
          </p:nvPr>
        </p:nvSpPr>
        <p:spPr>
          <a:xfrm>
            <a:off x="677335" y="4470400"/>
            <a:ext cx="8596668" cy="1570962"/>
          </a:xfrm>
          <a:prstGeom prst="rect">
            <a:avLst/>
          </a:prstGeom>
          <a:noFill/>
          <a:ln>
            <a:noFill/>
          </a:ln>
        </p:spPr>
        <p:txBody>
          <a:bodyPr anchorCtr="0" anchor="ctr" bIns="45700" lIns="91425" spcFirstLastPara="1" rIns="91425" wrap="square" tIns="45700">
            <a:noAutofit/>
          </a:bodyPr>
          <a:lstStyle>
            <a:lvl1pPr indent="-228600" lvl="0" marL="457200" algn="l">
              <a:spcBef>
                <a:spcPts val="1000"/>
              </a:spcBef>
              <a:spcAft>
                <a:spcPts val="0"/>
              </a:spcAft>
              <a:buSzPts val="1440"/>
              <a:buNone/>
              <a:defRPr sz="1800">
                <a:solidFill>
                  <a:srgbClr val="D3D8E1"/>
                </a:solidFill>
              </a:defRPr>
            </a:lvl1pPr>
            <a:lvl2pPr indent="-228600" lvl="1" marL="914400" algn="l">
              <a:spcBef>
                <a:spcPts val="1000"/>
              </a:spcBef>
              <a:spcAft>
                <a:spcPts val="0"/>
              </a:spcAft>
              <a:buSzPts val="1440"/>
              <a:buNone/>
              <a:defRPr sz="1800">
                <a:solidFill>
                  <a:srgbClr val="D5DAE3"/>
                </a:solidFill>
              </a:defRPr>
            </a:lvl2pPr>
            <a:lvl3pPr indent="-228600" lvl="2" marL="1371600" algn="l">
              <a:spcBef>
                <a:spcPts val="1000"/>
              </a:spcBef>
              <a:spcAft>
                <a:spcPts val="0"/>
              </a:spcAft>
              <a:buSzPts val="1280"/>
              <a:buNone/>
              <a:defRPr sz="1600">
                <a:solidFill>
                  <a:srgbClr val="D5DAE3"/>
                </a:solidFill>
              </a:defRPr>
            </a:lvl3pPr>
            <a:lvl4pPr indent="-228600" lvl="3" marL="1828800" algn="l">
              <a:spcBef>
                <a:spcPts val="1000"/>
              </a:spcBef>
              <a:spcAft>
                <a:spcPts val="0"/>
              </a:spcAft>
              <a:buSzPts val="1120"/>
              <a:buNone/>
              <a:defRPr sz="1400">
                <a:solidFill>
                  <a:srgbClr val="D5DAE3"/>
                </a:solidFill>
              </a:defRPr>
            </a:lvl4pPr>
            <a:lvl5pPr indent="-228600" lvl="4" marL="2286000" algn="l">
              <a:spcBef>
                <a:spcPts val="1000"/>
              </a:spcBef>
              <a:spcAft>
                <a:spcPts val="0"/>
              </a:spcAft>
              <a:buSzPts val="1120"/>
              <a:buNone/>
              <a:defRPr sz="1400">
                <a:solidFill>
                  <a:srgbClr val="D5DAE3"/>
                </a:solidFill>
              </a:defRPr>
            </a:lvl5pPr>
            <a:lvl6pPr indent="-228600" lvl="5" marL="2743200" algn="l">
              <a:spcBef>
                <a:spcPts val="1000"/>
              </a:spcBef>
              <a:spcAft>
                <a:spcPts val="0"/>
              </a:spcAft>
              <a:buSzPts val="1120"/>
              <a:buNone/>
              <a:defRPr sz="1400">
                <a:solidFill>
                  <a:srgbClr val="D5DAE3"/>
                </a:solidFill>
              </a:defRPr>
            </a:lvl6pPr>
            <a:lvl7pPr indent="-228600" lvl="6" marL="3200400" algn="l">
              <a:spcBef>
                <a:spcPts val="1000"/>
              </a:spcBef>
              <a:spcAft>
                <a:spcPts val="0"/>
              </a:spcAft>
              <a:buSzPts val="1120"/>
              <a:buNone/>
              <a:defRPr sz="1400">
                <a:solidFill>
                  <a:srgbClr val="D5DAE3"/>
                </a:solidFill>
              </a:defRPr>
            </a:lvl7pPr>
            <a:lvl8pPr indent="-228600" lvl="7" marL="3657600" algn="l">
              <a:spcBef>
                <a:spcPts val="1000"/>
              </a:spcBef>
              <a:spcAft>
                <a:spcPts val="0"/>
              </a:spcAft>
              <a:buSzPts val="1120"/>
              <a:buNone/>
              <a:defRPr sz="1400">
                <a:solidFill>
                  <a:srgbClr val="D5DAE3"/>
                </a:solidFill>
              </a:defRPr>
            </a:lvl8pPr>
            <a:lvl9pPr indent="-228600" lvl="8" marL="4114800" algn="l">
              <a:spcBef>
                <a:spcPts val="1000"/>
              </a:spcBef>
              <a:spcAft>
                <a:spcPts val="0"/>
              </a:spcAft>
              <a:buSzPts val="1120"/>
              <a:buNone/>
              <a:defRPr sz="1400">
                <a:solidFill>
                  <a:srgbClr val="D5DAE3"/>
                </a:solidFill>
              </a:defRPr>
            </a:lvl9pPr>
          </a:lstStyle>
          <a:p/>
        </p:txBody>
      </p:sp>
      <p:sp>
        <p:nvSpPr>
          <p:cNvPr id="97" name="Google Shape;97;p1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11"/>
          <p:cNvSpPr txBox="1"/>
          <p:nvPr>
            <p:ph idx="11" type="ftr"/>
          </p:nvPr>
        </p:nvSpPr>
        <p:spPr>
          <a:xfrm>
            <a:off x="1679948" y="6041362"/>
            <a:ext cx="5294998"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1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ith Caption">
  <p:cSld name="Quote with Caption">
    <p:spTree>
      <p:nvGrpSpPr>
        <p:cNvPr id="100" name="Shape 100"/>
        <p:cNvGrpSpPr/>
        <p:nvPr/>
      </p:nvGrpSpPr>
      <p:grpSpPr>
        <a:xfrm>
          <a:off x="0" y="0"/>
          <a:ext cx="0" cy="0"/>
          <a:chOff x="0" y="0"/>
          <a:chExt cx="0" cy="0"/>
        </a:xfrm>
      </p:grpSpPr>
      <p:sp>
        <p:nvSpPr>
          <p:cNvPr id="101" name="Google Shape;101;p12"/>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chemeClr val="accent1"/>
              </a:buClr>
              <a:buSzPts val="4400"/>
              <a:buFont typeface="Arial"/>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12"/>
          <p:cNvSpPr txBox="1"/>
          <p:nvPr>
            <p:ph idx="1" type="body"/>
          </p:nvPr>
        </p:nvSpPr>
        <p:spPr>
          <a:xfrm>
            <a:off x="1366139" y="3632200"/>
            <a:ext cx="7224524"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1000"/>
              </a:spcBef>
              <a:spcAft>
                <a:spcPts val="0"/>
              </a:spcAft>
              <a:buSzPts val="1280"/>
              <a:buFont typeface="Inter"/>
              <a:buNone/>
              <a:defRPr sz="1600">
                <a:solidFill>
                  <a:srgbClr val="E1E5EB"/>
                </a:solidFill>
              </a:defRPr>
            </a:lvl1pPr>
            <a:lvl2pPr indent="-228600" lvl="1" marL="914400" algn="l">
              <a:spcBef>
                <a:spcPts val="1000"/>
              </a:spcBef>
              <a:spcAft>
                <a:spcPts val="0"/>
              </a:spcAft>
              <a:buSzPts val="1280"/>
              <a:buFont typeface="Inter"/>
              <a:buNone/>
              <a:defRPr/>
            </a:lvl2pPr>
            <a:lvl3pPr indent="-228600" lvl="2" marL="1371600" algn="l">
              <a:spcBef>
                <a:spcPts val="1000"/>
              </a:spcBef>
              <a:spcAft>
                <a:spcPts val="0"/>
              </a:spcAft>
              <a:buSzPts val="1120"/>
              <a:buFont typeface="Inter"/>
              <a:buNone/>
              <a:defRPr/>
            </a:lvl3pPr>
            <a:lvl4pPr indent="-228600" lvl="3" marL="1828800" algn="l">
              <a:spcBef>
                <a:spcPts val="1000"/>
              </a:spcBef>
              <a:spcAft>
                <a:spcPts val="0"/>
              </a:spcAft>
              <a:buSzPts val="960"/>
              <a:buFont typeface="Inter"/>
              <a:buNone/>
              <a:defRPr/>
            </a:lvl4pPr>
            <a:lvl5pPr indent="-228600" lvl="4" marL="2286000" algn="l">
              <a:spcBef>
                <a:spcPts val="1000"/>
              </a:spcBef>
              <a:spcAft>
                <a:spcPts val="0"/>
              </a:spcAft>
              <a:buSzPts val="960"/>
              <a:buFont typeface="Inter"/>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03" name="Google Shape;103;p12"/>
          <p:cNvSpPr txBox="1"/>
          <p:nvPr>
            <p:ph idx="2" type="body"/>
          </p:nvPr>
        </p:nvSpPr>
        <p:spPr>
          <a:xfrm>
            <a:off x="677335" y="4470400"/>
            <a:ext cx="8596668" cy="1570962"/>
          </a:xfrm>
          <a:prstGeom prst="rect">
            <a:avLst/>
          </a:prstGeom>
          <a:noFill/>
          <a:ln>
            <a:noFill/>
          </a:ln>
        </p:spPr>
        <p:txBody>
          <a:bodyPr anchorCtr="0" anchor="ctr" bIns="45700" lIns="91425" spcFirstLastPara="1" rIns="91425" wrap="square" tIns="45700">
            <a:noAutofit/>
          </a:bodyPr>
          <a:lstStyle>
            <a:lvl1pPr indent="-228600" lvl="0" marL="457200" algn="l">
              <a:spcBef>
                <a:spcPts val="1000"/>
              </a:spcBef>
              <a:spcAft>
                <a:spcPts val="0"/>
              </a:spcAft>
              <a:buSzPts val="1440"/>
              <a:buNone/>
              <a:defRPr sz="1800">
                <a:solidFill>
                  <a:srgbClr val="D3D8E1"/>
                </a:solidFill>
              </a:defRPr>
            </a:lvl1pPr>
            <a:lvl2pPr indent="-228600" lvl="1" marL="914400" algn="l">
              <a:spcBef>
                <a:spcPts val="1000"/>
              </a:spcBef>
              <a:spcAft>
                <a:spcPts val="0"/>
              </a:spcAft>
              <a:buSzPts val="1440"/>
              <a:buNone/>
              <a:defRPr sz="1800">
                <a:solidFill>
                  <a:srgbClr val="D5DAE3"/>
                </a:solidFill>
              </a:defRPr>
            </a:lvl2pPr>
            <a:lvl3pPr indent="-228600" lvl="2" marL="1371600" algn="l">
              <a:spcBef>
                <a:spcPts val="1000"/>
              </a:spcBef>
              <a:spcAft>
                <a:spcPts val="0"/>
              </a:spcAft>
              <a:buSzPts val="1280"/>
              <a:buNone/>
              <a:defRPr sz="1600">
                <a:solidFill>
                  <a:srgbClr val="D5DAE3"/>
                </a:solidFill>
              </a:defRPr>
            </a:lvl3pPr>
            <a:lvl4pPr indent="-228600" lvl="3" marL="1828800" algn="l">
              <a:spcBef>
                <a:spcPts val="1000"/>
              </a:spcBef>
              <a:spcAft>
                <a:spcPts val="0"/>
              </a:spcAft>
              <a:buSzPts val="1120"/>
              <a:buNone/>
              <a:defRPr sz="1400">
                <a:solidFill>
                  <a:srgbClr val="D5DAE3"/>
                </a:solidFill>
              </a:defRPr>
            </a:lvl4pPr>
            <a:lvl5pPr indent="-228600" lvl="4" marL="2286000" algn="l">
              <a:spcBef>
                <a:spcPts val="1000"/>
              </a:spcBef>
              <a:spcAft>
                <a:spcPts val="0"/>
              </a:spcAft>
              <a:buSzPts val="1120"/>
              <a:buNone/>
              <a:defRPr sz="1400">
                <a:solidFill>
                  <a:srgbClr val="D5DAE3"/>
                </a:solidFill>
              </a:defRPr>
            </a:lvl5pPr>
            <a:lvl6pPr indent="-228600" lvl="5" marL="2743200" algn="l">
              <a:spcBef>
                <a:spcPts val="1000"/>
              </a:spcBef>
              <a:spcAft>
                <a:spcPts val="0"/>
              </a:spcAft>
              <a:buSzPts val="1120"/>
              <a:buNone/>
              <a:defRPr sz="1400">
                <a:solidFill>
                  <a:srgbClr val="D5DAE3"/>
                </a:solidFill>
              </a:defRPr>
            </a:lvl6pPr>
            <a:lvl7pPr indent="-228600" lvl="6" marL="3200400" algn="l">
              <a:spcBef>
                <a:spcPts val="1000"/>
              </a:spcBef>
              <a:spcAft>
                <a:spcPts val="0"/>
              </a:spcAft>
              <a:buSzPts val="1120"/>
              <a:buNone/>
              <a:defRPr sz="1400">
                <a:solidFill>
                  <a:srgbClr val="D5DAE3"/>
                </a:solidFill>
              </a:defRPr>
            </a:lvl7pPr>
            <a:lvl8pPr indent="-228600" lvl="7" marL="3657600" algn="l">
              <a:spcBef>
                <a:spcPts val="1000"/>
              </a:spcBef>
              <a:spcAft>
                <a:spcPts val="0"/>
              </a:spcAft>
              <a:buSzPts val="1120"/>
              <a:buNone/>
              <a:defRPr sz="1400">
                <a:solidFill>
                  <a:srgbClr val="D5DAE3"/>
                </a:solidFill>
              </a:defRPr>
            </a:lvl8pPr>
            <a:lvl9pPr indent="-228600" lvl="8" marL="4114800" algn="l">
              <a:spcBef>
                <a:spcPts val="1000"/>
              </a:spcBef>
              <a:spcAft>
                <a:spcPts val="0"/>
              </a:spcAft>
              <a:buSzPts val="1120"/>
              <a:buNone/>
              <a:defRPr sz="1400">
                <a:solidFill>
                  <a:srgbClr val="D5DAE3"/>
                </a:solidFill>
              </a:defRPr>
            </a:lvl9pPr>
          </a:lstStyle>
          <a:p/>
        </p:txBody>
      </p:sp>
      <p:sp>
        <p:nvSpPr>
          <p:cNvPr id="104" name="Google Shape;104;p1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 name="Google Shape;105;p12"/>
          <p:cNvSpPr txBox="1"/>
          <p:nvPr>
            <p:ph idx="11" type="ftr"/>
          </p:nvPr>
        </p:nvSpPr>
        <p:spPr>
          <a:xfrm>
            <a:off x="1679948" y="6041362"/>
            <a:ext cx="5294998"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1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07" name="Google Shape;107;p12"/>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8000">
                <a:solidFill>
                  <a:schemeClr val="accent1"/>
                </a:solidFill>
                <a:latin typeface="Arial"/>
                <a:ea typeface="Arial"/>
                <a:cs typeface="Arial"/>
                <a:sym typeface="Arial"/>
              </a:rPr>
              <a:t>“</a:t>
            </a:r>
            <a:endParaRPr/>
          </a:p>
        </p:txBody>
      </p:sp>
      <p:sp>
        <p:nvSpPr>
          <p:cNvPr id="108" name="Google Shape;108;p12"/>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8000">
                <a:solidFill>
                  <a:schemeClr val="accent1"/>
                </a:solidFill>
                <a:latin typeface="Arial"/>
                <a:ea typeface="Arial"/>
                <a:cs typeface="Arial"/>
                <a:sym typeface="Arial"/>
              </a:rPr>
              <a:t>”</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 Card">
  <p:cSld name="Name Card">
    <p:spTree>
      <p:nvGrpSpPr>
        <p:cNvPr id="109" name="Shape 109"/>
        <p:cNvGrpSpPr/>
        <p:nvPr/>
      </p:nvGrpSpPr>
      <p:grpSpPr>
        <a:xfrm>
          <a:off x="0" y="0"/>
          <a:ext cx="0" cy="0"/>
          <a:chOff x="0" y="0"/>
          <a:chExt cx="0" cy="0"/>
        </a:xfrm>
      </p:grpSpPr>
      <p:sp>
        <p:nvSpPr>
          <p:cNvPr id="110" name="Google Shape;110;p13"/>
          <p:cNvSpPr txBox="1"/>
          <p:nvPr>
            <p:ph type="title"/>
          </p:nvPr>
        </p:nvSpPr>
        <p:spPr>
          <a:xfrm>
            <a:off x="677335" y="1931988"/>
            <a:ext cx="8596668" cy="259546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accent1"/>
              </a:buClr>
              <a:buSzPts val="4400"/>
              <a:buFont typeface="Arial"/>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1" name="Google Shape;111;p13"/>
          <p:cNvSpPr txBox="1"/>
          <p:nvPr>
            <p:ph idx="1" type="body"/>
          </p:nvPr>
        </p:nvSpPr>
        <p:spPr>
          <a:xfrm>
            <a:off x="677335" y="4527448"/>
            <a:ext cx="8596668" cy="1513914"/>
          </a:xfrm>
          <a:prstGeom prst="rect">
            <a:avLst/>
          </a:prstGeom>
          <a:noFill/>
          <a:ln>
            <a:noFill/>
          </a:ln>
        </p:spPr>
        <p:txBody>
          <a:bodyPr anchorCtr="0" anchor="t" bIns="45700" lIns="91425" spcFirstLastPara="1" rIns="91425" wrap="square" tIns="45700">
            <a:noAutofit/>
          </a:bodyPr>
          <a:lstStyle>
            <a:lvl1pPr indent="-228600" lvl="0" marL="457200" algn="l">
              <a:spcBef>
                <a:spcPts val="1000"/>
              </a:spcBef>
              <a:spcAft>
                <a:spcPts val="0"/>
              </a:spcAft>
              <a:buSzPts val="1440"/>
              <a:buNone/>
              <a:defRPr sz="1800">
                <a:solidFill>
                  <a:srgbClr val="D3D8E1"/>
                </a:solidFill>
              </a:defRPr>
            </a:lvl1pPr>
            <a:lvl2pPr indent="-228600" lvl="1" marL="914400" algn="l">
              <a:spcBef>
                <a:spcPts val="1000"/>
              </a:spcBef>
              <a:spcAft>
                <a:spcPts val="0"/>
              </a:spcAft>
              <a:buSzPts val="1440"/>
              <a:buNone/>
              <a:defRPr sz="1800">
                <a:solidFill>
                  <a:srgbClr val="D5DAE3"/>
                </a:solidFill>
              </a:defRPr>
            </a:lvl2pPr>
            <a:lvl3pPr indent="-228600" lvl="2" marL="1371600" algn="l">
              <a:spcBef>
                <a:spcPts val="1000"/>
              </a:spcBef>
              <a:spcAft>
                <a:spcPts val="0"/>
              </a:spcAft>
              <a:buSzPts val="1280"/>
              <a:buNone/>
              <a:defRPr sz="1600">
                <a:solidFill>
                  <a:srgbClr val="D5DAE3"/>
                </a:solidFill>
              </a:defRPr>
            </a:lvl3pPr>
            <a:lvl4pPr indent="-228600" lvl="3" marL="1828800" algn="l">
              <a:spcBef>
                <a:spcPts val="1000"/>
              </a:spcBef>
              <a:spcAft>
                <a:spcPts val="0"/>
              </a:spcAft>
              <a:buSzPts val="1120"/>
              <a:buNone/>
              <a:defRPr sz="1400">
                <a:solidFill>
                  <a:srgbClr val="D5DAE3"/>
                </a:solidFill>
              </a:defRPr>
            </a:lvl4pPr>
            <a:lvl5pPr indent="-228600" lvl="4" marL="2286000" algn="l">
              <a:spcBef>
                <a:spcPts val="1000"/>
              </a:spcBef>
              <a:spcAft>
                <a:spcPts val="0"/>
              </a:spcAft>
              <a:buSzPts val="1120"/>
              <a:buNone/>
              <a:defRPr sz="1400">
                <a:solidFill>
                  <a:srgbClr val="D5DAE3"/>
                </a:solidFill>
              </a:defRPr>
            </a:lvl5pPr>
            <a:lvl6pPr indent="-228600" lvl="5" marL="2743200" algn="l">
              <a:spcBef>
                <a:spcPts val="1000"/>
              </a:spcBef>
              <a:spcAft>
                <a:spcPts val="0"/>
              </a:spcAft>
              <a:buSzPts val="1120"/>
              <a:buNone/>
              <a:defRPr sz="1400">
                <a:solidFill>
                  <a:srgbClr val="D5DAE3"/>
                </a:solidFill>
              </a:defRPr>
            </a:lvl6pPr>
            <a:lvl7pPr indent="-228600" lvl="6" marL="3200400" algn="l">
              <a:spcBef>
                <a:spcPts val="1000"/>
              </a:spcBef>
              <a:spcAft>
                <a:spcPts val="0"/>
              </a:spcAft>
              <a:buSzPts val="1120"/>
              <a:buNone/>
              <a:defRPr sz="1400">
                <a:solidFill>
                  <a:srgbClr val="D5DAE3"/>
                </a:solidFill>
              </a:defRPr>
            </a:lvl7pPr>
            <a:lvl8pPr indent="-228600" lvl="7" marL="3657600" algn="l">
              <a:spcBef>
                <a:spcPts val="1000"/>
              </a:spcBef>
              <a:spcAft>
                <a:spcPts val="0"/>
              </a:spcAft>
              <a:buSzPts val="1120"/>
              <a:buNone/>
              <a:defRPr sz="1400">
                <a:solidFill>
                  <a:srgbClr val="D5DAE3"/>
                </a:solidFill>
              </a:defRPr>
            </a:lvl8pPr>
            <a:lvl9pPr indent="-228600" lvl="8" marL="4114800" algn="l">
              <a:spcBef>
                <a:spcPts val="1000"/>
              </a:spcBef>
              <a:spcAft>
                <a:spcPts val="0"/>
              </a:spcAft>
              <a:buSzPts val="1120"/>
              <a:buNone/>
              <a:defRPr sz="1400">
                <a:solidFill>
                  <a:srgbClr val="D5DAE3"/>
                </a:solidFill>
              </a:defRPr>
            </a:lvl9pPr>
          </a:lstStyle>
          <a:p/>
        </p:txBody>
      </p:sp>
      <p:sp>
        <p:nvSpPr>
          <p:cNvPr id="112" name="Google Shape;112;p1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13"/>
          <p:cNvSpPr txBox="1"/>
          <p:nvPr>
            <p:ph idx="11" type="ftr"/>
          </p:nvPr>
        </p:nvSpPr>
        <p:spPr>
          <a:xfrm>
            <a:off x="1679948" y="6041362"/>
            <a:ext cx="5294998"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4" name="Google Shape;114;p1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Name Card">
  <p:cSld name="Quote Name Card">
    <p:spTree>
      <p:nvGrpSpPr>
        <p:cNvPr id="115" name="Shape 115"/>
        <p:cNvGrpSpPr/>
        <p:nvPr/>
      </p:nvGrpSpPr>
      <p:grpSpPr>
        <a:xfrm>
          <a:off x="0" y="0"/>
          <a:ext cx="0" cy="0"/>
          <a:chOff x="0" y="0"/>
          <a:chExt cx="0" cy="0"/>
        </a:xfrm>
      </p:grpSpPr>
      <p:sp>
        <p:nvSpPr>
          <p:cNvPr id="116" name="Google Shape;116;p14"/>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chemeClr val="accent1"/>
              </a:buClr>
              <a:buSzPts val="4400"/>
              <a:buFont typeface="Arial"/>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14"/>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Inter"/>
              <a:buNone/>
              <a:defRPr sz="2400">
                <a:solidFill>
                  <a:srgbClr val="D3D8E1"/>
                </a:solidFill>
              </a:defRPr>
            </a:lvl1pPr>
            <a:lvl2pPr indent="-228600" lvl="1" marL="914400" algn="l">
              <a:spcBef>
                <a:spcPts val="1000"/>
              </a:spcBef>
              <a:spcAft>
                <a:spcPts val="0"/>
              </a:spcAft>
              <a:buSzPts val="1280"/>
              <a:buFont typeface="Inter"/>
              <a:buNone/>
              <a:defRPr/>
            </a:lvl2pPr>
            <a:lvl3pPr indent="-228600" lvl="2" marL="1371600" algn="l">
              <a:spcBef>
                <a:spcPts val="1000"/>
              </a:spcBef>
              <a:spcAft>
                <a:spcPts val="0"/>
              </a:spcAft>
              <a:buSzPts val="1120"/>
              <a:buFont typeface="Inter"/>
              <a:buNone/>
              <a:defRPr/>
            </a:lvl3pPr>
            <a:lvl4pPr indent="-228600" lvl="3" marL="1828800" algn="l">
              <a:spcBef>
                <a:spcPts val="1000"/>
              </a:spcBef>
              <a:spcAft>
                <a:spcPts val="0"/>
              </a:spcAft>
              <a:buSzPts val="960"/>
              <a:buFont typeface="Inter"/>
              <a:buNone/>
              <a:defRPr/>
            </a:lvl4pPr>
            <a:lvl5pPr indent="-228600" lvl="4" marL="2286000" algn="l">
              <a:spcBef>
                <a:spcPts val="1000"/>
              </a:spcBef>
              <a:spcAft>
                <a:spcPts val="0"/>
              </a:spcAft>
              <a:buSzPts val="960"/>
              <a:buFont typeface="Inter"/>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18" name="Google Shape;118;p14"/>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Autofit/>
          </a:bodyPr>
          <a:lstStyle>
            <a:lvl1pPr indent="-228600" lvl="0" marL="457200" algn="l">
              <a:spcBef>
                <a:spcPts val="1000"/>
              </a:spcBef>
              <a:spcAft>
                <a:spcPts val="0"/>
              </a:spcAft>
              <a:buSzPts val="1440"/>
              <a:buNone/>
              <a:defRPr sz="1800">
                <a:solidFill>
                  <a:srgbClr val="E1E5EB"/>
                </a:solidFill>
              </a:defRPr>
            </a:lvl1pPr>
            <a:lvl2pPr indent="-228600" lvl="1" marL="914400" algn="l">
              <a:spcBef>
                <a:spcPts val="1000"/>
              </a:spcBef>
              <a:spcAft>
                <a:spcPts val="0"/>
              </a:spcAft>
              <a:buSzPts val="1440"/>
              <a:buNone/>
              <a:defRPr sz="1800">
                <a:solidFill>
                  <a:srgbClr val="D5DAE3"/>
                </a:solidFill>
              </a:defRPr>
            </a:lvl2pPr>
            <a:lvl3pPr indent="-228600" lvl="2" marL="1371600" algn="l">
              <a:spcBef>
                <a:spcPts val="1000"/>
              </a:spcBef>
              <a:spcAft>
                <a:spcPts val="0"/>
              </a:spcAft>
              <a:buSzPts val="1280"/>
              <a:buNone/>
              <a:defRPr sz="1600">
                <a:solidFill>
                  <a:srgbClr val="D5DAE3"/>
                </a:solidFill>
              </a:defRPr>
            </a:lvl3pPr>
            <a:lvl4pPr indent="-228600" lvl="3" marL="1828800" algn="l">
              <a:spcBef>
                <a:spcPts val="1000"/>
              </a:spcBef>
              <a:spcAft>
                <a:spcPts val="0"/>
              </a:spcAft>
              <a:buSzPts val="1120"/>
              <a:buNone/>
              <a:defRPr sz="1400">
                <a:solidFill>
                  <a:srgbClr val="D5DAE3"/>
                </a:solidFill>
              </a:defRPr>
            </a:lvl4pPr>
            <a:lvl5pPr indent="-228600" lvl="4" marL="2286000" algn="l">
              <a:spcBef>
                <a:spcPts val="1000"/>
              </a:spcBef>
              <a:spcAft>
                <a:spcPts val="0"/>
              </a:spcAft>
              <a:buSzPts val="1120"/>
              <a:buNone/>
              <a:defRPr sz="1400">
                <a:solidFill>
                  <a:srgbClr val="D5DAE3"/>
                </a:solidFill>
              </a:defRPr>
            </a:lvl5pPr>
            <a:lvl6pPr indent="-228600" lvl="5" marL="2743200" algn="l">
              <a:spcBef>
                <a:spcPts val="1000"/>
              </a:spcBef>
              <a:spcAft>
                <a:spcPts val="0"/>
              </a:spcAft>
              <a:buSzPts val="1120"/>
              <a:buNone/>
              <a:defRPr sz="1400">
                <a:solidFill>
                  <a:srgbClr val="D5DAE3"/>
                </a:solidFill>
              </a:defRPr>
            </a:lvl6pPr>
            <a:lvl7pPr indent="-228600" lvl="6" marL="3200400" algn="l">
              <a:spcBef>
                <a:spcPts val="1000"/>
              </a:spcBef>
              <a:spcAft>
                <a:spcPts val="0"/>
              </a:spcAft>
              <a:buSzPts val="1120"/>
              <a:buNone/>
              <a:defRPr sz="1400">
                <a:solidFill>
                  <a:srgbClr val="D5DAE3"/>
                </a:solidFill>
              </a:defRPr>
            </a:lvl7pPr>
            <a:lvl8pPr indent="-228600" lvl="7" marL="3657600" algn="l">
              <a:spcBef>
                <a:spcPts val="1000"/>
              </a:spcBef>
              <a:spcAft>
                <a:spcPts val="0"/>
              </a:spcAft>
              <a:buSzPts val="1120"/>
              <a:buNone/>
              <a:defRPr sz="1400">
                <a:solidFill>
                  <a:srgbClr val="D5DAE3"/>
                </a:solidFill>
              </a:defRPr>
            </a:lvl8pPr>
            <a:lvl9pPr indent="-228600" lvl="8" marL="4114800" algn="l">
              <a:spcBef>
                <a:spcPts val="1000"/>
              </a:spcBef>
              <a:spcAft>
                <a:spcPts val="0"/>
              </a:spcAft>
              <a:buSzPts val="1120"/>
              <a:buNone/>
              <a:defRPr sz="1400">
                <a:solidFill>
                  <a:srgbClr val="D5DAE3"/>
                </a:solidFill>
              </a:defRPr>
            </a:lvl9pPr>
          </a:lstStyle>
          <a:p/>
        </p:txBody>
      </p:sp>
      <p:sp>
        <p:nvSpPr>
          <p:cNvPr id="119" name="Google Shape;119;p1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0" name="Google Shape;120;p14"/>
          <p:cNvSpPr txBox="1"/>
          <p:nvPr>
            <p:ph idx="11" type="ftr"/>
          </p:nvPr>
        </p:nvSpPr>
        <p:spPr>
          <a:xfrm>
            <a:off x="1679948" y="6041362"/>
            <a:ext cx="5294998"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1" name="Google Shape;121;p1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22" name="Google Shape;122;p14"/>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8000">
                <a:solidFill>
                  <a:schemeClr val="accent1"/>
                </a:solidFill>
                <a:latin typeface="Arial"/>
                <a:ea typeface="Arial"/>
                <a:cs typeface="Arial"/>
                <a:sym typeface="Arial"/>
              </a:rPr>
              <a:t>“</a:t>
            </a:r>
            <a:endParaRPr/>
          </a:p>
        </p:txBody>
      </p:sp>
      <p:sp>
        <p:nvSpPr>
          <p:cNvPr id="123" name="Google Shape;123;p14"/>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8000">
                <a:solidFill>
                  <a:schemeClr val="accent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 or False">
  <p:cSld name="True or False">
    <p:spTree>
      <p:nvGrpSpPr>
        <p:cNvPr id="124" name="Shape 124"/>
        <p:cNvGrpSpPr/>
        <p:nvPr/>
      </p:nvGrpSpPr>
      <p:grpSpPr>
        <a:xfrm>
          <a:off x="0" y="0"/>
          <a:ext cx="0" cy="0"/>
          <a:chOff x="0" y="0"/>
          <a:chExt cx="0" cy="0"/>
        </a:xfrm>
      </p:grpSpPr>
      <p:sp>
        <p:nvSpPr>
          <p:cNvPr id="125" name="Google Shape;125;p15"/>
          <p:cNvSpPr txBox="1"/>
          <p:nvPr>
            <p:ph type="title"/>
          </p:nvPr>
        </p:nvSpPr>
        <p:spPr>
          <a:xfrm>
            <a:off x="685799" y="609600"/>
            <a:ext cx="8588203" cy="3022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chemeClr val="accent1"/>
              </a:buClr>
              <a:buSzPts val="4400"/>
              <a:buFont typeface="Arial"/>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6" name="Google Shape;126;p15"/>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Inter"/>
              <a:buNone/>
              <a:defRPr sz="2400">
                <a:solidFill>
                  <a:schemeClr val="accent1"/>
                </a:solidFill>
              </a:defRPr>
            </a:lvl1pPr>
            <a:lvl2pPr indent="-228600" lvl="1" marL="914400" algn="l">
              <a:spcBef>
                <a:spcPts val="1000"/>
              </a:spcBef>
              <a:spcAft>
                <a:spcPts val="0"/>
              </a:spcAft>
              <a:buSzPts val="1280"/>
              <a:buFont typeface="Inter"/>
              <a:buNone/>
              <a:defRPr/>
            </a:lvl2pPr>
            <a:lvl3pPr indent="-228600" lvl="2" marL="1371600" algn="l">
              <a:spcBef>
                <a:spcPts val="1000"/>
              </a:spcBef>
              <a:spcAft>
                <a:spcPts val="0"/>
              </a:spcAft>
              <a:buSzPts val="1120"/>
              <a:buFont typeface="Inter"/>
              <a:buNone/>
              <a:defRPr/>
            </a:lvl3pPr>
            <a:lvl4pPr indent="-228600" lvl="3" marL="1828800" algn="l">
              <a:spcBef>
                <a:spcPts val="1000"/>
              </a:spcBef>
              <a:spcAft>
                <a:spcPts val="0"/>
              </a:spcAft>
              <a:buSzPts val="960"/>
              <a:buFont typeface="Inter"/>
              <a:buNone/>
              <a:defRPr/>
            </a:lvl4pPr>
            <a:lvl5pPr indent="-228600" lvl="4" marL="2286000" algn="l">
              <a:spcBef>
                <a:spcPts val="1000"/>
              </a:spcBef>
              <a:spcAft>
                <a:spcPts val="0"/>
              </a:spcAft>
              <a:buSzPts val="960"/>
              <a:buFont typeface="Inter"/>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27" name="Google Shape;127;p15"/>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Autofit/>
          </a:bodyPr>
          <a:lstStyle>
            <a:lvl1pPr indent="-228600" lvl="0" marL="457200" algn="l">
              <a:spcBef>
                <a:spcPts val="1000"/>
              </a:spcBef>
              <a:spcAft>
                <a:spcPts val="0"/>
              </a:spcAft>
              <a:buSzPts val="1440"/>
              <a:buNone/>
              <a:defRPr sz="1800">
                <a:solidFill>
                  <a:srgbClr val="E1E5EB"/>
                </a:solidFill>
              </a:defRPr>
            </a:lvl1pPr>
            <a:lvl2pPr indent="-228600" lvl="1" marL="914400" algn="l">
              <a:spcBef>
                <a:spcPts val="1000"/>
              </a:spcBef>
              <a:spcAft>
                <a:spcPts val="0"/>
              </a:spcAft>
              <a:buSzPts val="1440"/>
              <a:buNone/>
              <a:defRPr sz="1800">
                <a:solidFill>
                  <a:srgbClr val="D5DAE3"/>
                </a:solidFill>
              </a:defRPr>
            </a:lvl2pPr>
            <a:lvl3pPr indent="-228600" lvl="2" marL="1371600" algn="l">
              <a:spcBef>
                <a:spcPts val="1000"/>
              </a:spcBef>
              <a:spcAft>
                <a:spcPts val="0"/>
              </a:spcAft>
              <a:buSzPts val="1280"/>
              <a:buNone/>
              <a:defRPr sz="1600">
                <a:solidFill>
                  <a:srgbClr val="D5DAE3"/>
                </a:solidFill>
              </a:defRPr>
            </a:lvl3pPr>
            <a:lvl4pPr indent="-228600" lvl="3" marL="1828800" algn="l">
              <a:spcBef>
                <a:spcPts val="1000"/>
              </a:spcBef>
              <a:spcAft>
                <a:spcPts val="0"/>
              </a:spcAft>
              <a:buSzPts val="1120"/>
              <a:buNone/>
              <a:defRPr sz="1400">
                <a:solidFill>
                  <a:srgbClr val="D5DAE3"/>
                </a:solidFill>
              </a:defRPr>
            </a:lvl4pPr>
            <a:lvl5pPr indent="-228600" lvl="4" marL="2286000" algn="l">
              <a:spcBef>
                <a:spcPts val="1000"/>
              </a:spcBef>
              <a:spcAft>
                <a:spcPts val="0"/>
              </a:spcAft>
              <a:buSzPts val="1120"/>
              <a:buNone/>
              <a:defRPr sz="1400">
                <a:solidFill>
                  <a:srgbClr val="D5DAE3"/>
                </a:solidFill>
              </a:defRPr>
            </a:lvl5pPr>
            <a:lvl6pPr indent="-228600" lvl="5" marL="2743200" algn="l">
              <a:spcBef>
                <a:spcPts val="1000"/>
              </a:spcBef>
              <a:spcAft>
                <a:spcPts val="0"/>
              </a:spcAft>
              <a:buSzPts val="1120"/>
              <a:buNone/>
              <a:defRPr sz="1400">
                <a:solidFill>
                  <a:srgbClr val="D5DAE3"/>
                </a:solidFill>
              </a:defRPr>
            </a:lvl6pPr>
            <a:lvl7pPr indent="-228600" lvl="6" marL="3200400" algn="l">
              <a:spcBef>
                <a:spcPts val="1000"/>
              </a:spcBef>
              <a:spcAft>
                <a:spcPts val="0"/>
              </a:spcAft>
              <a:buSzPts val="1120"/>
              <a:buNone/>
              <a:defRPr sz="1400">
                <a:solidFill>
                  <a:srgbClr val="D5DAE3"/>
                </a:solidFill>
              </a:defRPr>
            </a:lvl7pPr>
            <a:lvl8pPr indent="-228600" lvl="7" marL="3657600" algn="l">
              <a:spcBef>
                <a:spcPts val="1000"/>
              </a:spcBef>
              <a:spcAft>
                <a:spcPts val="0"/>
              </a:spcAft>
              <a:buSzPts val="1120"/>
              <a:buNone/>
              <a:defRPr sz="1400">
                <a:solidFill>
                  <a:srgbClr val="D5DAE3"/>
                </a:solidFill>
              </a:defRPr>
            </a:lvl8pPr>
            <a:lvl9pPr indent="-228600" lvl="8" marL="4114800" algn="l">
              <a:spcBef>
                <a:spcPts val="1000"/>
              </a:spcBef>
              <a:spcAft>
                <a:spcPts val="0"/>
              </a:spcAft>
              <a:buSzPts val="1120"/>
              <a:buNone/>
              <a:defRPr sz="1400">
                <a:solidFill>
                  <a:srgbClr val="D5DAE3"/>
                </a:solidFill>
              </a:defRPr>
            </a:lvl9pPr>
          </a:lstStyle>
          <a:p/>
        </p:txBody>
      </p:sp>
      <p:sp>
        <p:nvSpPr>
          <p:cNvPr id="128" name="Google Shape;128;p1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9" name="Google Shape;129;p15"/>
          <p:cNvSpPr txBox="1"/>
          <p:nvPr>
            <p:ph idx="11" type="ftr"/>
          </p:nvPr>
        </p:nvSpPr>
        <p:spPr>
          <a:xfrm>
            <a:off x="1679948" y="6041362"/>
            <a:ext cx="5294998"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0" name="Google Shape;130;p1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31" name="Shape 131"/>
        <p:cNvGrpSpPr/>
        <p:nvPr/>
      </p:nvGrpSpPr>
      <p:grpSpPr>
        <a:xfrm>
          <a:off x="0" y="0"/>
          <a:ext cx="0" cy="0"/>
          <a:chOff x="0" y="0"/>
          <a:chExt cx="0" cy="0"/>
        </a:xfrm>
      </p:grpSpPr>
      <p:sp>
        <p:nvSpPr>
          <p:cNvPr id="132" name="Google Shape;132;p16"/>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3" name="Google Shape;133;p16"/>
          <p:cNvSpPr txBox="1"/>
          <p:nvPr>
            <p:ph idx="1" type="body"/>
          </p:nvPr>
        </p:nvSpPr>
        <p:spPr>
          <a:xfrm rot="5400000">
            <a:off x="3035282" y="-197358"/>
            <a:ext cx="3880773" cy="8596668"/>
          </a:xfrm>
          <a:prstGeom prst="rect">
            <a:avLst/>
          </a:prstGeom>
          <a:noFill/>
          <a:ln>
            <a:noFill/>
          </a:ln>
        </p:spPr>
        <p:txBody>
          <a:bodyPr anchorCtr="0" anchor="t" bIns="45700" lIns="91425" spcFirstLastPara="1" rIns="91425" wrap="square" tIns="45700">
            <a:no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34" name="Google Shape;134;p1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5" name="Google Shape;135;p16"/>
          <p:cNvSpPr txBox="1"/>
          <p:nvPr>
            <p:ph idx="11" type="ftr"/>
          </p:nvPr>
        </p:nvSpPr>
        <p:spPr>
          <a:xfrm>
            <a:off x="1679948" y="6041362"/>
            <a:ext cx="5294998"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6" name="Google Shape;136;p1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37" name="Shape 137"/>
        <p:cNvGrpSpPr/>
        <p:nvPr/>
      </p:nvGrpSpPr>
      <p:grpSpPr>
        <a:xfrm>
          <a:off x="0" y="0"/>
          <a:ext cx="0" cy="0"/>
          <a:chOff x="0" y="0"/>
          <a:chExt cx="0" cy="0"/>
        </a:xfrm>
      </p:grpSpPr>
      <p:sp>
        <p:nvSpPr>
          <p:cNvPr id="138" name="Google Shape;138;p17"/>
          <p:cNvSpPr txBox="1"/>
          <p:nvPr>
            <p:ph type="title"/>
          </p:nvPr>
        </p:nvSpPr>
        <p:spPr>
          <a:xfrm rot="5400000">
            <a:off x="5994319" y="2582953"/>
            <a:ext cx="5251451" cy="130474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9" name="Google Shape;139;p17"/>
          <p:cNvSpPr txBox="1"/>
          <p:nvPr>
            <p:ph idx="1" type="body"/>
          </p:nvPr>
        </p:nvSpPr>
        <p:spPr>
          <a:xfrm rot="5400000">
            <a:off x="1581685" y="-294750"/>
            <a:ext cx="5251450" cy="7060150"/>
          </a:xfrm>
          <a:prstGeom prst="rect">
            <a:avLst/>
          </a:prstGeom>
          <a:noFill/>
          <a:ln>
            <a:noFill/>
          </a:ln>
        </p:spPr>
        <p:txBody>
          <a:bodyPr anchorCtr="0" anchor="t" bIns="45700" lIns="91425" spcFirstLastPara="1" rIns="91425" wrap="square" tIns="45700">
            <a:no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40" name="Google Shape;140;p1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1" name="Google Shape;141;p17"/>
          <p:cNvSpPr txBox="1"/>
          <p:nvPr>
            <p:ph idx="11" type="ftr"/>
          </p:nvPr>
        </p:nvSpPr>
        <p:spPr>
          <a:xfrm>
            <a:off x="1679948" y="6041362"/>
            <a:ext cx="5294998"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2" name="Google Shape;142;p1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43" name="Shape 43"/>
        <p:cNvGrpSpPr/>
        <p:nvPr/>
      </p:nvGrpSpPr>
      <p:grpSpPr>
        <a:xfrm>
          <a:off x="0" y="0"/>
          <a:ext cx="0" cy="0"/>
          <a:chOff x="0" y="0"/>
          <a:chExt cx="0" cy="0"/>
        </a:xfrm>
      </p:grpSpPr>
      <p:sp>
        <p:nvSpPr>
          <p:cNvPr id="44" name="Google Shape;44;p3"/>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accent1"/>
              </a:buClr>
              <a:buSzPts val="3600"/>
              <a:buFont typeface="Arial"/>
              <a:buNone/>
              <a:defRPr sz="36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3"/>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46" name="Google Shape;46;p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3"/>
          <p:cNvSpPr txBox="1"/>
          <p:nvPr>
            <p:ph idx="11" type="ftr"/>
          </p:nvPr>
        </p:nvSpPr>
        <p:spPr>
          <a:xfrm>
            <a:off x="1679948" y="6041362"/>
            <a:ext cx="5294998"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9" name="Shape 49"/>
        <p:cNvGrpSpPr/>
        <p:nvPr/>
      </p:nvGrpSpPr>
      <p:grpSpPr>
        <a:xfrm>
          <a:off x="0" y="0"/>
          <a:ext cx="0" cy="0"/>
          <a:chOff x="0" y="0"/>
          <a:chExt cx="0" cy="0"/>
        </a:xfrm>
      </p:grpSpPr>
      <p:sp>
        <p:nvSpPr>
          <p:cNvPr id="50" name="Google Shape;50;p4"/>
          <p:cNvSpPr txBox="1"/>
          <p:nvPr>
            <p:ph type="title"/>
          </p:nvPr>
        </p:nvSpPr>
        <p:spPr>
          <a:xfrm>
            <a:off x="677335" y="2700867"/>
            <a:ext cx="8596668" cy="1826581"/>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accent1"/>
              </a:buClr>
              <a:buSzPts val="4000"/>
              <a:buFont typeface="Arial"/>
              <a:buNone/>
              <a:defRPr b="0"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4"/>
          <p:cNvSpPr txBox="1"/>
          <p:nvPr>
            <p:ph idx="1" type="body"/>
          </p:nvPr>
        </p:nvSpPr>
        <p:spPr>
          <a:xfrm>
            <a:off x="677335" y="4527448"/>
            <a:ext cx="8596668" cy="860400"/>
          </a:xfrm>
          <a:prstGeom prst="rect">
            <a:avLst/>
          </a:prstGeom>
          <a:noFill/>
          <a:ln>
            <a:noFill/>
          </a:ln>
        </p:spPr>
        <p:txBody>
          <a:bodyPr anchorCtr="0" anchor="t" bIns="45700" lIns="91425" spcFirstLastPara="1" rIns="91425" wrap="square" tIns="45700">
            <a:noAutofit/>
          </a:bodyPr>
          <a:lstStyle>
            <a:lvl1pPr indent="-228600" lvl="0" marL="457200" algn="l">
              <a:spcBef>
                <a:spcPts val="1000"/>
              </a:spcBef>
              <a:spcAft>
                <a:spcPts val="0"/>
              </a:spcAft>
              <a:buSzPts val="1600"/>
              <a:buNone/>
              <a:defRPr sz="2000">
                <a:solidFill>
                  <a:srgbClr val="E1E5EB"/>
                </a:solidFill>
              </a:defRPr>
            </a:lvl1pPr>
            <a:lvl2pPr indent="-228600" lvl="1" marL="914400" algn="l">
              <a:spcBef>
                <a:spcPts val="1000"/>
              </a:spcBef>
              <a:spcAft>
                <a:spcPts val="0"/>
              </a:spcAft>
              <a:buSzPts val="1440"/>
              <a:buNone/>
              <a:defRPr sz="1800">
                <a:solidFill>
                  <a:srgbClr val="D5DAE3"/>
                </a:solidFill>
              </a:defRPr>
            </a:lvl2pPr>
            <a:lvl3pPr indent="-228600" lvl="2" marL="1371600" algn="l">
              <a:spcBef>
                <a:spcPts val="1000"/>
              </a:spcBef>
              <a:spcAft>
                <a:spcPts val="0"/>
              </a:spcAft>
              <a:buSzPts val="1280"/>
              <a:buNone/>
              <a:defRPr sz="1600">
                <a:solidFill>
                  <a:srgbClr val="D5DAE3"/>
                </a:solidFill>
              </a:defRPr>
            </a:lvl3pPr>
            <a:lvl4pPr indent="-228600" lvl="3" marL="1828800" algn="l">
              <a:spcBef>
                <a:spcPts val="1000"/>
              </a:spcBef>
              <a:spcAft>
                <a:spcPts val="0"/>
              </a:spcAft>
              <a:buSzPts val="1120"/>
              <a:buNone/>
              <a:defRPr sz="1400">
                <a:solidFill>
                  <a:srgbClr val="D5DAE3"/>
                </a:solidFill>
              </a:defRPr>
            </a:lvl4pPr>
            <a:lvl5pPr indent="-228600" lvl="4" marL="2286000" algn="l">
              <a:spcBef>
                <a:spcPts val="1000"/>
              </a:spcBef>
              <a:spcAft>
                <a:spcPts val="0"/>
              </a:spcAft>
              <a:buSzPts val="1120"/>
              <a:buNone/>
              <a:defRPr sz="1400">
                <a:solidFill>
                  <a:srgbClr val="D5DAE3"/>
                </a:solidFill>
              </a:defRPr>
            </a:lvl5pPr>
            <a:lvl6pPr indent="-228600" lvl="5" marL="2743200" algn="l">
              <a:spcBef>
                <a:spcPts val="1000"/>
              </a:spcBef>
              <a:spcAft>
                <a:spcPts val="0"/>
              </a:spcAft>
              <a:buSzPts val="1120"/>
              <a:buNone/>
              <a:defRPr sz="1400">
                <a:solidFill>
                  <a:srgbClr val="D5DAE3"/>
                </a:solidFill>
              </a:defRPr>
            </a:lvl6pPr>
            <a:lvl7pPr indent="-228600" lvl="6" marL="3200400" algn="l">
              <a:spcBef>
                <a:spcPts val="1000"/>
              </a:spcBef>
              <a:spcAft>
                <a:spcPts val="0"/>
              </a:spcAft>
              <a:buSzPts val="1120"/>
              <a:buNone/>
              <a:defRPr sz="1400">
                <a:solidFill>
                  <a:srgbClr val="D5DAE3"/>
                </a:solidFill>
              </a:defRPr>
            </a:lvl7pPr>
            <a:lvl8pPr indent="-228600" lvl="7" marL="3657600" algn="l">
              <a:spcBef>
                <a:spcPts val="1000"/>
              </a:spcBef>
              <a:spcAft>
                <a:spcPts val="0"/>
              </a:spcAft>
              <a:buSzPts val="1120"/>
              <a:buNone/>
              <a:defRPr sz="1400">
                <a:solidFill>
                  <a:srgbClr val="D5DAE3"/>
                </a:solidFill>
              </a:defRPr>
            </a:lvl8pPr>
            <a:lvl9pPr indent="-228600" lvl="8" marL="4114800" algn="l">
              <a:spcBef>
                <a:spcPts val="1000"/>
              </a:spcBef>
              <a:spcAft>
                <a:spcPts val="0"/>
              </a:spcAft>
              <a:buSzPts val="1120"/>
              <a:buNone/>
              <a:defRPr sz="1400">
                <a:solidFill>
                  <a:srgbClr val="D5DAE3"/>
                </a:solidFill>
              </a:defRPr>
            </a:lvl9pPr>
          </a:lstStyle>
          <a:p/>
        </p:txBody>
      </p:sp>
      <p:sp>
        <p:nvSpPr>
          <p:cNvPr id="52" name="Google Shape;52;p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4"/>
          <p:cNvSpPr txBox="1"/>
          <p:nvPr>
            <p:ph idx="11" type="ftr"/>
          </p:nvPr>
        </p:nvSpPr>
        <p:spPr>
          <a:xfrm>
            <a:off x="1679948" y="6041362"/>
            <a:ext cx="5294998"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5" name="Shape 55"/>
        <p:cNvGrpSpPr/>
        <p:nvPr/>
      </p:nvGrpSpPr>
      <p:grpSpPr>
        <a:xfrm>
          <a:off x="0" y="0"/>
          <a:ext cx="0" cy="0"/>
          <a:chOff x="0" y="0"/>
          <a:chExt cx="0" cy="0"/>
        </a:xfrm>
      </p:grpSpPr>
      <p:sp>
        <p:nvSpPr>
          <p:cNvPr id="56" name="Google Shape;56;p5"/>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5"/>
          <p:cNvSpPr txBox="1"/>
          <p:nvPr>
            <p:ph idx="1" type="body"/>
          </p:nvPr>
        </p:nvSpPr>
        <p:spPr>
          <a:xfrm>
            <a:off x="677334" y="2160589"/>
            <a:ext cx="4184035" cy="3880772"/>
          </a:xfrm>
          <a:prstGeom prst="rect">
            <a:avLst/>
          </a:prstGeom>
          <a:noFill/>
          <a:ln>
            <a:noFill/>
          </a:ln>
        </p:spPr>
        <p:txBody>
          <a:bodyPr anchorCtr="0" anchor="t" bIns="45700" lIns="91425" spcFirstLastPara="1" rIns="91425" wrap="square" tIns="45700">
            <a:no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58" name="Google Shape;58;p5"/>
          <p:cNvSpPr txBox="1"/>
          <p:nvPr>
            <p:ph idx="2" type="body"/>
          </p:nvPr>
        </p:nvSpPr>
        <p:spPr>
          <a:xfrm>
            <a:off x="5089970" y="2160589"/>
            <a:ext cx="4184034" cy="3880773"/>
          </a:xfrm>
          <a:prstGeom prst="rect">
            <a:avLst/>
          </a:prstGeom>
          <a:noFill/>
          <a:ln>
            <a:noFill/>
          </a:ln>
        </p:spPr>
        <p:txBody>
          <a:bodyPr anchorCtr="0" anchor="t" bIns="45700" lIns="91425" spcFirstLastPara="1" rIns="91425" wrap="square" tIns="45700">
            <a:no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59" name="Google Shape;59;p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5"/>
          <p:cNvSpPr txBox="1"/>
          <p:nvPr>
            <p:ph idx="11" type="ftr"/>
          </p:nvPr>
        </p:nvSpPr>
        <p:spPr>
          <a:xfrm>
            <a:off x="1679948" y="6041362"/>
            <a:ext cx="5294998"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2" name="Shape 62"/>
        <p:cNvGrpSpPr/>
        <p:nvPr/>
      </p:nvGrpSpPr>
      <p:grpSpPr>
        <a:xfrm>
          <a:off x="0" y="0"/>
          <a:ext cx="0" cy="0"/>
          <a:chOff x="0" y="0"/>
          <a:chExt cx="0" cy="0"/>
        </a:xfrm>
      </p:grpSpPr>
      <p:sp>
        <p:nvSpPr>
          <p:cNvPr id="63" name="Google Shape;63;p6"/>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accent1"/>
              </a:buClr>
              <a:buSzPts val="3600"/>
              <a:buFont typeface="Arial"/>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6"/>
          <p:cNvSpPr txBox="1"/>
          <p:nvPr>
            <p:ph idx="1" type="body"/>
          </p:nvPr>
        </p:nvSpPr>
        <p:spPr>
          <a:xfrm>
            <a:off x="675745" y="2160983"/>
            <a:ext cx="4185623"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65" name="Google Shape;65;p6"/>
          <p:cNvSpPr txBox="1"/>
          <p:nvPr>
            <p:ph idx="2" type="body"/>
          </p:nvPr>
        </p:nvSpPr>
        <p:spPr>
          <a:xfrm>
            <a:off x="675745" y="2737245"/>
            <a:ext cx="4185623" cy="3304117"/>
          </a:xfrm>
          <a:prstGeom prst="rect">
            <a:avLst/>
          </a:prstGeom>
          <a:noFill/>
          <a:ln>
            <a:noFill/>
          </a:ln>
        </p:spPr>
        <p:txBody>
          <a:bodyPr anchorCtr="0" anchor="t" bIns="45700" lIns="91425" spcFirstLastPara="1" rIns="91425" wrap="square" tIns="45700">
            <a:no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66" name="Google Shape;66;p6"/>
          <p:cNvSpPr txBox="1"/>
          <p:nvPr>
            <p:ph idx="3" type="body"/>
          </p:nvPr>
        </p:nvSpPr>
        <p:spPr>
          <a:xfrm>
            <a:off x="5088383" y="2160983"/>
            <a:ext cx="4185618"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67" name="Google Shape;67;p6"/>
          <p:cNvSpPr txBox="1"/>
          <p:nvPr>
            <p:ph idx="4" type="body"/>
          </p:nvPr>
        </p:nvSpPr>
        <p:spPr>
          <a:xfrm>
            <a:off x="5088384" y="2737245"/>
            <a:ext cx="4185617" cy="3304117"/>
          </a:xfrm>
          <a:prstGeom prst="rect">
            <a:avLst/>
          </a:prstGeom>
          <a:noFill/>
          <a:ln>
            <a:noFill/>
          </a:ln>
        </p:spPr>
        <p:txBody>
          <a:bodyPr anchorCtr="0" anchor="t" bIns="45700" lIns="91425" spcFirstLastPara="1" rIns="91425" wrap="square" tIns="45700">
            <a:no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68" name="Google Shape;68;p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6"/>
          <p:cNvSpPr txBox="1"/>
          <p:nvPr>
            <p:ph idx="11" type="ftr"/>
          </p:nvPr>
        </p:nvSpPr>
        <p:spPr>
          <a:xfrm>
            <a:off x="1679948" y="6041362"/>
            <a:ext cx="5294998"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1" name="Shape 71"/>
        <p:cNvGrpSpPr/>
        <p:nvPr/>
      </p:nvGrpSpPr>
      <p:grpSpPr>
        <a:xfrm>
          <a:off x="0" y="0"/>
          <a:ext cx="0" cy="0"/>
          <a:chOff x="0" y="0"/>
          <a:chExt cx="0" cy="0"/>
        </a:xfrm>
      </p:grpSpPr>
      <p:sp>
        <p:nvSpPr>
          <p:cNvPr id="72" name="Google Shape;72;p7"/>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7"/>
          <p:cNvSpPr txBox="1"/>
          <p:nvPr>
            <p:ph idx="11" type="ftr"/>
          </p:nvPr>
        </p:nvSpPr>
        <p:spPr>
          <a:xfrm>
            <a:off x="1679948" y="6041362"/>
            <a:ext cx="5294998"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6" name="Shape 76"/>
        <p:cNvGrpSpPr/>
        <p:nvPr/>
      </p:nvGrpSpPr>
      <p:grpSpPr>
        <a:xfrm>
          <a:off x="0" y="0"/>
          <a:ext cx="0" cy="0"/>
          <a:chOff x="0" y="0"/>
          <a:chExt cx="0" cy="0"/>
        </a:xfrm>
      </p:grpSpPr>
      <p:sp>
        <p:nvSpPr>
          <p:cNvPr id="77" name="Google Shape;77;p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8"/>
          <p:cNvSpPr txBox="1"/>
          <p:nvPr>
            <p:ph idx="11" type="ftr"/>
          </p:nvPr>
        </p:nvSpPr>
        <p:spPr>
          <a:xfrm>
            <a:off x="1679948" y="6041362"/>
            <a:ext cx="5294998"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80" name="Shape 80"/>
        <p:cNvGrpSpPr/>
        <p:nvPr/>
      </p:nvGrpSpPr>
      <p:grpSpPr>
        <a:xfrm>
          <a:off x="0" y="0"/>
          <a:ext cx="0" cy="0"/>
          <a:chOff x="0" y="0"/>
          <a:chExt cx="0" cy="0"/>
        </a:xfrm>
      </p:grpSpPr>
      <p:sp>
        <p:nvSpPr>
          <p:cNvPr id="81" name="Google Shape;81;p9"/>
          <p:cNvSpPr txBox="1"/>
          <p:nvPr>
            <p:ph type="title"/>
          </p:nvPr>
        </p:nvSpPr>
        <p:spPr>
          <a:xfrm>
            <a:off x="677334" y="1498604"/>
            <a:ext cx="3854528" cy="1278466"/>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accent1"/>
              </a:buClr>
              <a:buSzPts val="2000"/>
              <a:buFont typeface="Arial"/>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9"/>
          <p:cNvSpPr txBox="1"/>
          <p:nvPr>
            <p:ph idx="1" type="body"/>
          </p:nvPr>
        </p:nvSpPr>
        <p:spPr>
          <a:xfrm>
            <a:off x="4760461" y="514924"/>
            <a:ext cx="4513541" cy="5526437"/>
          </a:xfrm>
          <a:prstGeom prst="rect">
            <a:avLst/>
          </a:prstGeom>
          <a:noFill/>
          <a:ln>
            <a:noFill/>
          </a:ln>
        </p:spPr>
        <p:txBody>
          <a:bodyPr anchorCtr="0" anchor="t" bIns="45700" lIns="91425" spcFirstLastPara="1" rIns="91425" wrap="square" tIns="45700">
            <a:no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83" name="Google Shape;83;p9"/>
          <p:cNvSpPr txBox="1"/>
          <p:nvPr>
            <p:ph idx="2" type="body"/>
          </p:nvPr>
        </p:nvSpPr>
        <p:spPr>
          <a:xfrm>
            <a:off x="677334" y="2777069"/>
            <a:ext cx="3854528" cy="2584449"/>
          </a:xfrm>
          <a:prstGeom prst="rect">
            <a:avLst/>
          </a:prstGeom>
          <a:noFill/>
          <a:ln>
            <a:noFill/>
          </a:ln>
        </p:spPr>
        <p:txBody>
          <a:bodyPr anchorCtr="0" anchor="t" bIns="45700" lIns="91425" spcFirstLastPara="1" rIns="91425" wrap="square" tIns="45700">
            <a:noAutofit/>
          </a:bodyPr>
          <a:lstStyle>
            <a:lvl1pPr indent="-228600" lvl="0" marL="457200" algn="l">
              <a:spcBef>
                <a:spcPts val="1000"/>
              </a:spcBef>
              <a:spcAft>
                <a:spcPts val="0"/>
              </a:spcAft>
              <a:buSzPts val="1120"/>
              <a:buNone/>
              <a:defRPr sz="1400"/>
            </a:lvl1pPr>
            <a:lvl2pPr indent="-228600" lvl="1" marL="914400" algn="l">
              <a:spcBef>
                <a:spcPts val="1000"/>
              </a:spcBef>
              <a:spcAft>
                <a:spcPts val="0"/>
              </a:spcAft>
              <a:buSzPts val="1120"/>
              <a:buNone/>
              <a:defRPr sz="1400"/>
            </a:lvl2pPr>
            <a:lvl3pPr indent="-228600" lvl="2" marL="1371600" algn="l">
              <a:spcBef>
                <a:spcPts val="1000"/>
              </a:spcBef>
              <a:spcAft>
                <a:spcPts val="0"/>
              </a:spcAft>
              <a:buSzPts val="960"/>
              <a:buNone/>
              <a:defRPr sz="1200"/>
            </a:lvl3pPr>
            <a:lvl4pPr indent="-228600" lvl="3" marL="1828800" algn="l">
              <a:spcBef>
                <a:spcPts val="1000"/>
              </a:spcBef>
              <a:spcAft>
                <a:spcPts val="0"/>
              </a:spcAft>
              <a:buSzPts val="800"/>
              <a:buNone/>
              <a:defRPr sz="1000"/>
            </a:lvl4pPr>
            <a:lvl5pPr indent="-228600" lvl="4" marL="2286000" algn="l">
              <a:spcBef>
                <a:spcPts val="1000"/>
              </a:spcBef>
              <a:spcAft>
                <a:spcPts val="0"/>
              </a:spcAft>
              <a:buSzPts val="800"/>
              <a:buNone/>
              <a:defRPr sz="1000"/>
            </a:lvl5pPr>
            <a:lvl6pPr indent="-228600" lvl="5" marL="2743200" algn="l">
              <a:spcBef>
                <a:spcPts val="1000"/>
              </a:spcBef>
              <a:spcAft>
                <a:spcPts val="0"/>
              </a:spcAft>
              <a:buSzPts val="800"/>
              <a:buNone/>
              <a:defRPr sz="1000"/>
            </a:lvl6pPr>
            <a:lvl7pPr indent="-228600" lvl="6" marL="3200400" algn="l">
              <a:spcBef>
                <a:spcPts val="1000"/>
              </a:spcBef>
              <a:spcAft>
                <a:spcPts val="0"/>
              </a:spcAft>
              <a:buSzPts val="800"/>
              <a:buNone/>
              <a:defRPr sz="1000"/>
            </a:lvl7pPr>
            <a:lvl8pPr indent="-228600" lvl="7" marL="3657600" algn="l">
              <a:spcBef>
                <a:spcPts val="1000"/>
              </a:spcBef>
              <a:spcAft>
                <a:spcPts val="0"/>
              </a:spcAft>
              <a:buSzPts val="800"/>
              <a:buNone/>
              <a:defRPr sz="1000"/>
            </a:lvl8pPr>
            <a:lvl9pPr indent="-228600" lvl="8" marL="4114800" algn="l">
              <a:spcBef>
                <a:spcPts val="1000"/>
              </a:spcBef>
              <a:spcAft>
                <a:spcPts val="0"/>
              </a:spcAft>
              <a:buSzPts val="800"/>
              <a:buNone/>
              <a:defRPr sz="1000"/>
            </a:lvl9pPr>
          </a:lstStyle>
          <a:p/>
        </p:txBody>
      </p:sp>
      <p:sp>
        <p:nvSpPr>
          <p:cNvPr id="84" name="Google Shape;84;p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9"/>
          <p:cNvSpPr txBox="1"/>
          <p:nvPr>
            <p:ph idx="11" type="ftr"/>
          </p:nvPr>
        </p:nvSpPr>
        <p:spPr>
          <a:xfrm>
            <a:off x="1679948" y="6041362"/>
            <a:ext cx="5294998"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87" name="Shape 87"/>
        <p:cNvGrpSpPr/>
        <p:nvPr/>
      </p:nvGrpSpPr>
      <p:grpSpPr>
        <a:xfrm>
          <a:off x="0" y="0"/>
          <a:ext cx="0" cy="0"/>
          <a:chOff x="0" y="0"/>
          <a:chExt cx="0" cy="0"/>
        </a:xfrm>
      </p:grpSpPr>
      <p:sp>
        <p:nvSpPr>
          <p:cNvPr id="88" name="Google Shape;88;p10"/>
          <p:cNvSpPr txBox="1"/>
          <p:nvPr>
            <p:ph type="title"/>
          </p:nvPr>
        </p:nvSpPr>
        <p:spPr>
          <a:xfrm>
            <a:off x="677334" y="4800600"/>
            <a:ext cx="8596667"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accent1"/>
              </a:buClr>
              <a:buSzPts val="2400"/>
              <a:buFont typeface="Arial"/>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10"/>
          <p:cNvSpPr/>
          <p:nvPr>
            <p:ph idx="2" type="pic"/>
          </p:nvPr>
        </p:nvSpPr>
        <p:spPr>
          <a:xfrm>
            <a:off x="677334" y="609600"/>
            <a:ext cx="8596668" cy="3845718"/>
          </a:xfrm>
          <a:prstGeom prst="rect">
            <a:avLst/>
          </a:prstGeom>
          <a:noFill/>
          <a:ln>
            <a:noFill/>
          </a:ln>
        </p:spPr>
        <p:txBody>
          <a:bodyPr anchorCtr="0" anchor="t" bIns="45700" lIns="91425" spcFirstLastPara="1" rIns="91425" wrap="square" tIns="45700">
            <a:noAutofit/>
          </a:bodyPr>
          <a:lstStyle>
            <a:lvl1pPr lvl="0" marR="0" rtl="0" algn="ctr">
              <a:spcBef>
                <a:spcPts val="1000"/>
              </a:spcBef>
              <a:spcAft>
                <a:spcPts val="0"/>
              </a:spcAft>
              <a:buClr>
                <a:schemeClr val="accent1"/>
              </a:buClr>
              <a:buSzPts val="1280"/>
              <a:buFont typeface="Noto Sans Symbols"/>
              <a:buNone/>
              <a:defRPr b="0" i="0" sz="1600" u="none" cap="none" strike="noStrike">
                <a:solidFill>
                  <a:srgbClr val="D3D8E1"/>
                </a:solidFill>
                <a:latin typeface="Inter"/>
                <a:ea typeface="Inter"/>
                <a:cs typeface="Inter"/>
                <a:sym typeface="Inter"/>
              </a:defRPr>
            </a:lvl1pPr>
            <a:lvl2pPr lvl="1" marR="0" rtl="0" algn="l">
              <a:spcBef>
                <a:spcPts val="1000"/>
              </a:spcBef>
              <a:spcAft>
                <a:spcPts val="0"/>
              </a:spcAft>
              <a:buClr>
                <a:schemeClr val="accent1"/>
              </a:buClr>
              <a:buSzPts val="1280"/>
              <a:buFont typeface="Noto Sans Symbols"/>
              <a:buNone/>
              <a:defRPr b="0" i="0" sz="1600" u="none" cap="none" strike="noStrike">
                <a:solidFill>
                  <a:srgbClr val="D3D8E1"/>
                </a:solidFill>
                <a:latin typeface="Inter"/>
                <a:ea typeface="Inter"/>
                <a:cs typeface="Inter"/>
                <a:sym typeface="Inter"/>
              </a:defRPr>
            </a:lvl2pPr>
            <a:lvl3pPr lvl="2" marR="0" rtl="0" algn="l">
              <a:spcBef>
                <a:spcPts val="1000"/>
              </a:spcBef>
              <a:spcAft>
                <a:spcPts val="0"/>
              </a:spcAft>
              <a:buClr>
                <a:schemeClr val="accent1"/>
              </a:buClr>
              <a:buSzPts val="1280"/>
              <a:buFont typeface="Noto Sans Symbols"/>
              <a:buNone/>
              <a:defRPr b="0" i="0" sz="1600" u="none" cap="none" strike="noStrike">
                <a:solidFill>
                  <a:srgbClr val="D3D8E1"/>
                </a:solidFill>
                <a:latin typeface="Inter"/>
                <a:ea typeface="Inter"/>
                <a:cs typeface="Inter"/>
                <a:sym typeface="Inter"/>
              </a:defRPr>
            </a:lvl3pPr>
            <a:lvl4pPr lvl="3" marR="0" rtl="0" algn="l">
              <a:spcBef>
                <a:spcPts val="1000"/>
              </a:spcBef>
              <a:spcAft>
                <a:spcPts val="0"/>
              </a:spcAft>
              <a:buClr>
                <a:schemeClr val="accent1"/>
              </a:buClr>
              <a:buSzPts val="1280"/>
              <a:buFont typeface="Noto Sans Symbols"/>
              <a:buNone/>
              <a:defRPr b="0" i="0" sz="1600" u="none" cap="none" strike="noStrike">
                <a:solidFill>
                  <a:srgbClr val="D3D8E1"/>
                </a:solidFill>
                <a:latin typeface="Inter"/>
                <a:ea typeface="Inter"/>
                <a:cs typeface="Inter"/>
                <a:sym typeface="Inter"/>
              </a:defRPr>
            </a:lvl4pPr>
            <a:lvl5pPr lvl="4" marR="0" rtl="0" algn="l">
              <a:spcBef>
                <a:spcPts val="1000"/>
              </a:spcBef>
              <a:spcAft>
                <a:spcPts val="0"/>
              </a:spcAft>
              <a:buClr>
                <a:schemeClr val="accent1"/>
              </a:buClr>
              <a:buSzPts val="1280"/>
              <a:buFont typeface="Noto Sans Symbols"/>
              <a:buNone/>
              <a:defRPr b="0" i="0" sz="1600" u="none" cap="none" strike="noStrike">
                <a:solidFill>
                  <a:srgbClr val="D3D8E1"/>
                </a:solidFill>
                <a:latin typeface="Inter"/>
                <a:ea typeface="Inter"/>
                <a:cs typeface="Inter"/>
                <a:sym typeface="Inter"/>
              </a:defRPr>
            </a:lvl5pPr>
            <a:lvl6pPr lvl="5" marR="0" rtl="0" algn="l">
              <a:spcBef>
                <a:spcPts val="1000"/>
              </a:spcBef>
              <a:spcAft>
                <a:spcPts val="0"/>
              </a:spcAft>
              <a:buClr>
                <a:schemeClr val="accent1"/>
              </a:buClr>
              <a:buSzPts val="1280"/>
              <a:buFont typeface="Noto Sans Symbols"/>
              <a:buNone/>
              <a:defRPr b="0" i="0" sz="1600" u="none" cap="none" strike="noStrike">
                <a:solidFill>
                  <a:srgbClr val="D3D8E1"/>
                </a:solidFill>
                <a:latin typeface="Inter"/>
                <a:ea typeface="Inter"/>
                <a:cs typeface="Inter"/>
                <a:sym typeface="Inter"/>
              </a:defRPr>
            </a:lvl6pPr>
            <a:lvl7pPr lvl="6" marR="0" rtl="0" algn="l">
              <a:spcBef>
                <a:spcPts val="1000"/>
              </a:spcBef>
              <a:spcAft>
                <a:spcPts val="0"/>
              </a:spcAft>
              <a:buClr>
                <a:schemeClr val="accent1"/>
              </a:buClr>
              <a:buSzPts val="1280"/>
              <a:buFont typeface="Noto Sans Symbols"/>
              <a:buNone/>
              <a:defRPr b="0" i="0" sz="1600" u="none" cap="none" strike="noStrike">
                <a:solidFill>
                  <a:srgbClr val="D3D8E1"/>
                </a:solidFill>
                <a:latin typeface="Inter"/>
                <a:ea typeface="Inter"/>
                <a:cs typeface="Inter"/>
                <a:sym typeface="Inter"/>
              </a:defRPr>
            </a:lvl7pPr>
            <a:lvl8pPr lvl="7" marR="0" rtl="0" algn="l">
              <a:spcBef>
                <a:spcPts val="1000"/>
              </a:spcBef>
              <a:spcAft>
                <a:spcPts val="0"/>
              </a:spcAft>
              <a:buClr>
                <a:schemeClr val="accent1"/>
              </a:buClr>
              <a:buSzPts val="1280"/>
              <a:buFont typeface="Noto Sans Symbols"/>
              <a:buNone/>
              <a:defRPr b="0" i="0" sz="1600" u="none" cap="none" strike="noStrike">
                <a:solidFill>
                  <a:srgbClr val="D3D8E1"/>
                </a:solidFill>
                <a:latin typeface="Inter"/>
                <a:ea typeface="Inter"/>
                <a:cs typeface="Inter"/>
                <a:sym typeface="Inter"/>
              </a:defRPr>
            </a:lvl8pPr>
            <a:lvl9pPr lvl="8" marR="0" rtl="0" algn="l">
              <a:spcBef>
                <a:spcPts val="1000"/>
              </a:spcBef>
              <a:spcAft>
                <a:spcPts val="0"/>
              </a:spcAft>
              <a:buClr>
                <a:schemeClr val="accent1"/>
              </a:buClr>
              <a:buSzPts val="1280"/>
              <a:buFont typeface="Noto Sans Symbols"/>
              <a:buNone/>
              <a:defRPr b="0" i="0" sz="1600" u="none" cap="none" strike="noStrike">
                <a:solidFill>
                  <a:srgbClr val="D3D8E1"/>
                </a:solidFill>
                <a:latin typeface="Inter"/>
                <a:ea typeface="Inter"/>
                <a:cs typeface="Inter"/>
                <a:sym typeface="Inter"/>
              </a:defRPr>
            </a:lvl9pPr>
          </a:lstStyle>
          <a:p/>
        </p:txBody>
      </p:sp>
      <p:sp>
        <p:nvSpPr>
          <p:cNvPr id="90" name="Google Shape;90;p10"/>
          <p:cNvSpPr txBox="1"/>
          <p:nvPr>
            <p:ph idx="1" type="body"/>
          </p:nvPr>
        </p:nvSpPr>
        <p:spPr>
          <a:xfrm>
            <a:off x="677334" y="5367338"/>
            <a:ext cx="8596667" cy="674024"/>
          </a:xfrm>
          <a:prstGeom prst="rect">
            <a:avLst/>
          </a:prstGeom>
          <a:noFill/>
          <a:ln>
            <a:noFill/>
          </a:ln>
        </p:spPr>
        <p:txBody>
          <a:bodyPr anchorCtr="0" anchor="t" bIns="45700" lIns="91425" spcFirstLastPara="1" rIns="91425" wrap="square" tIns="45700">
            <a:noAutofit/>
          </a:bodyPr>
          <a:lstStyle>
            <a:lvl1pPr indent="-228600" lvl="0" marL="457200" algn="l">
              <a:spcBef>
                <a:spcPts val="1000"/>
              </a:spcBef>
              <a:spcAft>
                <a:spcPts val="0"/>
              </a:spcAft>
              <a:buSzPts val="960"/>
              <a:buNone/>
              <a:defRPr sz="1200"/>
            </a:lvl1pPr>
            <a:lvl2pPr indent="-228600" lvl="1" marL="914400" algn="l">
              <a:spcBef>
                <a:spcPts val="1000"/>
              </a:spcBef>
              <a:spcAft>
                <a:spcPts val="0"/>
              </a:spcAft>
              <a:buSzPts val="960"/>
              <a:buNone/>
              <a:defRPr sz="1200"/>
            </a:lvl2pPr>
            <a:lvl3pPr indent="-228600" lvl="2" marL="1371600" algn="l">
              <a:spcBef>
                <a:spcPts val="1000"/>
              </a:spcBef>
              <a:spcAft>
                <a:spcPts val="0"/>
              </a:spcAft>
              <a:buSzPts val="800"/>
              <a:buNone/>
              <a:defRPr sz="1000"/>
            </a:lvl3pPr>
            <a:lvl4pPr indent="-228600" lvl="3" marL="1828800" algn="l">
              <a:spcBef>
                <a:spcPts val="1000"/>
              </a:spcBef>
              <a:spcAft>
                <a:spcPts val="0"/>
              </a:spcAft>
              <a:buSzPts val="720"/>
              <a:buNone/>
              <a:defRPr sz="900"/>
            </a:lvl4pPr>
            <a:lvl5pPr indent="-228600" lvl="4" marL="2286000" algn="l">
              <a:spcBef>
                <a:spcPts val="1000"/>
              </a:spcBef>
              <a:spcAft>
                <a:spcPts val="0"/>
              </a:spcAft>
              <a:buSzPts val="720"/>
              <a:buNone/>
              <a:defRPr sz="900"/>
            </a:lvl5pPr>
            <a:lvl6pPr indent="-228600" lvl="5" marL="2743200" algn="l">
              <a:spcBef>
                <a:spcPts val="1000"/>
              </a:spcBef>
              <a:spcAft>
                <a:spcPts val="0"/>
              </a:spcAft>
              <a:buSzPts val="720"/>
              <a:buNone/>
              <a:defRPr sz="900"/>
            </a:lvl6pPr>
            <a:lvl7pPr indent="-228600" lvl="6" marL="3200400" algn="l">
              <a:spcBef>
                <a:spcPts val="1000"/>
              </a:spcBef>
              <a:spcAft>
                <a:spcPts val="0"/>
              </a:spcAft>
              <a:buSzPts val="720"/>
              <a:buNone/>
              <a:defRPr sz="900"/>
            </a:lvl7pPr>
            <a:lvl8pPr indent="-228600" lvl="7" marL="3657600" algn="l">
              <a:spcBef>
                <a:spcPts val="1000"/>
              </a:spcBef>
              <a:spcAft>
                <a:spcPts val="0"/>
              </a:spcAft>
              <a:buSzPts val="720"/>
              <a:buNone/>
              <a:defRPr sz="900"/>
            </a:lvl8pPr>
            <a:lvl9pPr indent="-228600" lvl="8" marL="4114800" algn="l">
              <a:spcBef>
                <a:spcPts val="1000"/>
              </a:spcBef>
              <a:spcAft>
                <a:spcPts val="0"/>
              </a:spcAft>
              <a:buSzPts val="720"/>
              <a:buNone/>
              <a:defRPr sz="900"/>
            </a:lvl9pPr>
          </a:lstStyle>
          <a:p/>
        </p:txBody>
      </p:sp>
      <p:sp>
        <p:nvSpPr>
          <p:cNvPr id="91" name="Google Shape;91;p1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10"/>
          <p:cNvSpPr txBox="1"/>
          <p:nvPr>
            <p:ph idx="11" type="ftr"/>
          </p:nvPr>
        </p:nvSpPr>
        <p:spPr>
          <a:xfrm>
            <a:off x="1679948" y="6041362"/>
            <a:ext cx="5294998"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1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7" Type="http://schemas.openxmlformats.org/officeDocument/2006/relationships/slideLayout" Target="../slideLayouts/slideLayout16.xml"/><Relationship Id="rId16" Type="http://schemas.openxmlformats.org/officeDocument/2006/relationships/slideLayout" Target="../slideLayouts/slideLayout15.xml"/><Relationship Id="rId5" Type="http://schemas.openxmlformats.org/officeDocument/2006/relationships/slideLayout" Target="../slideLayouts/slideLayout4.xml"/><Relationship Id="rId6" Type="http://schemas.openxmlformats.org/officeDocument/2006/relationships/slideLayout" Target="../slideLayouts/slideLayout5.xml"/><Relationship Id="rId18" Type="http://schemas.openxmlformats.org/officeDocument/2006/relationships/theme" Target="../theme/theme1.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5" name="Shape 5"/>
        <p:cNvGrpSpPr/>
        <p:nvPr/>
      </p:nvGrpSpPr>
      <p:grpSpPr>
        <a:xfrm>
          <a:off x="0" y="0"/>
          <a:ext cx="0" cy="0"/>
          <a:chOff x="0" y="0"/>
          <a:chExt cx="0" cy="0"/>
        </a:xfrm>
      </p:grpSpPr>
      <p:grpSp>
        <p:nvGrpSpPr>
          <p:cNvPr id="6" name="Google Shape;6;p1"/>
          <p:cNvGrpSpPr/>
          <p:nvPr/>
        </p:nvGrpSpPr>
        <p:grpSpPr>
          <a:xfrm>
            <a:off x="0" y="-8467"/>
            <a:ext cx="12192000" cy="6866467"/>
            <a:chOff x="0" y="-8467"/>
            <a:chExt cx="12192000" cy="6866467"/>
          </a:xfrm>
        </p:grpSpPr>
        <p:cxnSp>
          <p:nvCxnSpPr>
            <p:cNvPr id="7" name="Google Shape;7;p1"/>
            <p:cNvCxnSpPr/>
            <p:nvPr/>
          </p:nvCxnSpPr>
          <p:spPr>
            <a:xfrm>
              <a:off x="9371012" y="0"/>
              <a:ext cx="1219200" cy="6858000"/>
            </a:xfrm>
            <a:prstGeom prst="straightConnector1">
              <a:avLst/>
            </a:prstGeom>
            <a:noFill/>
            <a:ln cap="flat" cmpd="sng" w="9525">
              <a:solidFill>
                <a:srgbClr val="6F7074"/>
              </a:solidFill>
              <a:prstDash val="solid"/>
              <a:miter lim="800000"/>
              <a:headEnd len="sm" w="sm" type="none"/>
              <a:tailEnd len="sm" w="sm" type="none"/>
            </a:ln>
          </p:spPr>
        </p:cxnSp>
        <p:cxnSp>
          <p:nvCxnSpPr>
            <p:cNvPr id="8" name="Google Shape;8;p1"/>
            <p:cNvCxnSpPr/>
            <p:nvPr/>
          </p:nvCxnSpPr>
          <p:spPr>
            <a:xfrm flipH="1">
              <a:off x="7425267" y="3681413"/>
              <a:ext cx="4763558" cy="3176587"/>
            </a:xfrm>
            <a:prstGeom prst="straightConnector1">
              <a:avLst/>
            </a:prstGeom>
            <a:noFill/>
            <a:ln cap="flat" cmpd="sng" w="9525">
              <a:solidFill>
                <a:srgbClr val="6F7074"/>
              </a:solidFill>
              <a:prstDash val="solid"/>
              <a:miter lim="800000"/>
              <a:headEnd len="sm" w="sm" type="none"/>
              <a:tailEnd len="sm" w="sm" type="none"/>
            </a:ln>
          </p:spPr>
        </p:cxnSp>
        <p:sp>
          <p:nvSpPr>
            <p:cNvPr id="9" name="Google Shape;9;p1"/>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0" name="Google Shape;10;p1"/>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1" name="Google Shape;11;p1"/>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1"/>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7C1311">
                <a:alpha val="69803"/>
              </a:srgbClr>
            </a:solidFill>
            <a:ln>
              <a:noFill/>
            </a:ln>
          </p:spPr>
        </p:sp>
        <p:sp>
          <p:nvSpPr>
            <p:cNvPr id="13" name="Google Shape;13;p1"/>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FAFAFA">
                <a:alpha val="69803"/>
              </a:srgbClr>
            </a:solidFill>
            <a:ln>
              <a:noFill/>
            </a:ln>
          </p:spPr>
        </p:sp>
        <p:sp>
          <p:nvSpPr>
            <p:cNvPr id="14" name="Google Shape;14;p1"/>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5" name="Google Shape;15;p1"/>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1"/>
            <p:cNvSpPr/>
            <p:nvPr/>
          </p:nvSpPr>
          <p:spPr>
            <a:xfrm>
              <a:off x="0" y="4013200"/>
              <a:ext cx="448733" cy="2844800"/>
            </a:xfrm>
            <a:prstGeom prst="triangle">
              <a:avLst>
                <a:gd fmla="val 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7" name="Google Shape;17;p1"/>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Clr>
                <a:schemeClr val="accent1"/>
              </a:buClr>
              <a:buSzPts val="3600"/>
              <a:buFont typeface="Arial"/>
              <a:buNone/>
              <a:defRPr b="0" i="0" sz="3600" u="none" cap="none" strike="noStrike">
                <a:solidFill>
                  <a:schemeClr val="accent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lt2"/>
                </a:solidFill>
              </a:defRPr>
            </a:lvl2pPr>
            <a:lvl3pPr lvl="2" marR="0" rtl="0" algn="l">
              <a:spcBef>
                <a:spcPts val="0"/>
              </a:spcBef>
              <a:spcAft>
                <a:spcPts val="0"/>
              </a:spcAft>
              <a:buSzPts val="1400"/>
              <a:buNone/>
              <a:defRPr b="0" i="0" sz="1800" u="none" cap="none" strike="noStrike">
                <a:solidFill>
                  <a:schemeClr val="lt2"/>
                </a:solidFill>
              </a:defRPr>
            </a:lvl3pPr>
            <a:lvl4pPr lvl="3" marR="0" rtl="0" algn="l">
              <a:spcBef>
                <a:spcPts val="0"/>
              </a:spcBef>
              <a:spcAft>
                <a:spcPts val="0"/>
              </a:spcAft>
              <a:buSzPts val="1400"/>
              <a:buNone/>
              <a:defRPr b="0" i="0" sz="1800" u="none" cap="none" strike="noStrike">
                <a:solidFill>
                  <a:schemeClr val="lt2"/>
                </a:solidFill>
              </a:defRPr>
            </a:lvl4pPr>
            <a:lvl5pPr lvl="4" marR="0" rtl="0" algn="l">
              <a:spcBef>
                <a:spcPts val="0"/>
              </a:spcBef>
              <a:spcAft>
                <a:spcPts val="0"/>
              </a:spcAft>
              <a:buSzPts val="1400"/>
              <a:buNone/>
              <a:defRPr b="0" i="0" sz="1800" u="none" cap="none" strike="noStrike">
                <a:solidFill>
                  <a:schemeClr val="lt2"/>
                </a:solidFill>
              </a:defRPr>
            </a:lvl5pPr>
            <a:lvl6pPr lvl="5" marR="0" rtl="0" algn="l">
              <a:spcBef>
                <a:spcPts val="0"/>
              </a:spcBef>
              <a:spcAft>
                <a:spcPts val="0"/>
              </a:spcAft>
              <a:buSzPts val="1400"/>
              <a:buNone/>
              <a:defRPr b="0" i="0" sz="1800" u="none" cap="none" strike="noStrike">
                <a:solidFill>
                  <a:schemeClr val="lt2"/>
                </a:solidFill>
              </a:defRPr>
            </a:lvl6pPr>
            <a:lvl7pPr lvl="6" marR="0" rtl="0" algn="l">
              <a:spcBef>
                <a:spcPts val="0"/>
              </a:spcBef>
              <a:spcAft>
                <a:spcPts val="0"/>
              </a:spcAft>
              <a:buSzPts val="1400"/>
              <a:buNone/>
              <a:defRPr b="0" i="0" sz="1800" u="none" cap="none" strike="noStrike">
                <a:solidFill>
                  <a:schemeClr val="lt2"/>
                </a:solidFill>
              </a:defRPr>
            </a:lvl7pPr>
            <a:lvl8pPr lvl="7" marR="0" rtl="0" algn="l">
              <a:spcBef>
                <a:spcPts val="0"/>
              </a:spcBef>
              <a:spcAft>
                <a:spcPts val="0"/>
              </a:spcAft>
              <a:buSzPts val="1400"/>
              <a:buNone/>
              <a:defRPr b="0" i="0" sz="1800" u="none" cap="none" strike="noStrike">
                <a:solidFill>
                  <a:schemeClr val="lt2"/>
                </a:solidFill>
              </a:defRPr>
            </a:lvl8pPr>
            <a:lvl9pPr lvl="8" marR="0" rtl="0" algn="l">
              <a:spcBef>
                <a:spcPts val="0"/>
              </a:spcBef>
              <a:spcAft>
                <a:spcPts val="0"/>
              </a:spcAft>
              <a:buSzPts val="1400"/>
              <a:buNone/>
              <a:defRPr b="0" i="0" sz="1800" u="none" cap="none" strike="noStrike">
                <a:solidFill>
                  <a:schemeClr val="lt2"/>
                </a:solidFill>
              </a:defRPr>
            </a:lvl9pPr>
          </a:lstStyle>
          <a:p/>
        </p:txBody>
      </p:sp>
      <p:sp>
        <p:nvSpPr>
          <p:cNvPr id="18" name="Google Shape;18;p1"/>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Autofit/>
          </a:bodyPr>
          <a:lstStyle>
            <a:lvl1pPr indent="-320040" lvl="0" marL="457200" marR="0" rtl="0" algn="l">
              <a:spcBef>
                <a:spcPts val="1000"/>
              </a:spcBef>
              <a:spcAft>
                <a:spcPts val="0"/>
              </a:spcAft>
              <a:buClr>
                <a:schemeClr val="accent1"/>
              </a:buClr>
              <a:buSzPts val="1440"/>
              <a:buFont typeface="Noto Sans Symbols"/>
              <a:buChar char="►"/>
              <a:defRPr b="0" i="0" sz="1800" u="none" cap="none" strike="noStrike">
                <a:solidFill>
                  <a:srgbClr val="D3D8E1"/>
                </a:solidFill>
                <a:latin typeface="Inter"/>
                <a:ea typeface="Inter"/>
                <a:cs typeface="Inter"/>
                <a:sym typeface="Inter"/>
              </a:defRPr>
            </a:lvl1pPr>
            <a:lvl2pPr indent="-309880" lvl="1" marL="914400" marR="0" rtl="0" algn="l">
              <a:spcBef>
                <a:spcPts val="1000"/>
              </a:spcBef>
              <a:spcAft>
                <a:spcPts val="0"/>
              </a:spcAft>
              <a:buClr>
                <a:schemeClr val="accent1"/>
              </a:buClr>
              <a:buSzPts val="1280"/>
              <a:buFont typeface="Noto Sans Symbols"/>
              <a:buChar char="►"/>
              <a:defRPr b="0" i="0" sz="1600" u="none" cap="none" strike="noStrike">
                <a:solidFill>
                  <a:srgbClr val="D3D8E1"/>
                </a:solidFill>
                <a:latin typeface="Inter"/>
                <a:ea typeface="Inter"/>
                <a:cs typeface="Inter"/>
                <a:sym typeface="Inter"/>
              </a:defRPr>
            </a:lvl2pPr>
            <a:lvl3pPr indent="-299719" lvl="2" marL="1371600" marR="0" rtl="0" algn="l">
              <a:spcBef>
                <a:spcPts val="1000"/>
              </a:spcBef>
              <a:spcAft>
                <a:spcPts val="0"/>
              </a:spcAft>
              <a:buClr>
                <a:schemeClr val="accent1"/>
              </a:buClr>
              <a:buSzPts val="1120"/>
              <a:buFont typeface="Noto Sans Symbols"/>
              <a:buChar char="►"/>
              <a:defRPr b="0" i="0" sz="1400" u="none" cap="none" strike="noStrike">
                <a:solidFill>
                  <a:srgbClr val="D3D8E1"/>
                </a:solidFill>
                <a:latin typeface="Inter"/>
                <a:ea typeface="Inter"/>
                <a:cs typeface="Inter"/>
                <a:sym typeface="Inter"/>
              </a:defRPr>
            </a:lvl3pPr>
            <a:lvl4pPr indent="-289560" lvl="3" marL="1828800" marR="0" rtl="0" algn="l">
              <a:spcBef>
                <a:spcPts val="1000"/>
              </a:spcBef>
              <a:spcAft>
                <a:spcPts val="0"/>
              </a:spcAft>
              <a:buClr>
                <a:schemeClr val="accent1"/>
              </a:buClr>
              <a:buSzPts val="960"/>
              <a:buFont typeface="Noto Sans Symbols"/>
              <a:buChar char="►"/>
              <a:defRPr b="0" i="0" sz="1200" u="none" cap="none" strike="noStrike">
                <a:solidFill>
                  <a:srgbClr val="D3D8E1"/>
                </a:solidFill>
                <a:latin typeface="Inter"/>
                <a:ea typeface="Inter"/>
                <a:cs typeface="Inter"/>
                <a:sym typeface="Inter"/>
              </a:defRPr>
            </a:lvl4pPr>
            <a:lvl5pPr indent="-289560" lvl="4" marL="2286000" marR="0" rtl="0" algn="l">
              <a:spcBef>
                <a:spcPts val="1000"/>
              </a:spcBef>
              <a:spcAft>
                <a:spcPts val="0"/>
              </a:spcAft>
              <a:buClr>
                <a:schemeClr val="accent1"/>
              </a:buClr>
              <a:buSzPts val="960"/>
              <a:buFont typeface="Noto Sans Symbols"/>
              <a:buChar char="►"/>
              <a:defRPr b="0" i="0" sz="1200" u="none" cap="none" strike="noStrike">
                <a:solidFill>
                  <a:srgbClr val="D3D8E1"/>
                </a:solidFill>
                <a:latin typeface="Inter"/>
                <a:ea typeface="Inter"/>
                <a:cs typeface="Inter"/>
                <a:sym typeface="Inter"/>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D3D8E1"/>
                </a:solidFill>
                <a:latin typeface="Inter"/>
                <a:ea typeface="Inter"/>
                <a:cs typeface="Inter"/>
                <a:sym typeface="Inter"/>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D3D8E1"/>
                </a:solidFill>
                <a:latin typeface="Inter"/>
                <a:ea typeface="Inter"/>
                <a:cs typeface="Inter"/>
                <a:sym typeface="Inter"/>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D3D8E1"/>
                </a:solidFill>
                <a:latin typeface="Inter"/>
                <a:ea typeface="Inter"/>
                <a:cs typeface="Inter"/>
                <a:sym typeface="Inter"/>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D3D8E1"/>
                </a:solidFill>
                <a:latin typeface="Inter"/>
                <a:ea typeface="Inter"/>
                <a:cs typeface="Inter"/>
                <a:sym typeface="Inter"/>
              </a:defRPr>
            </a:lvl9pPr>
          </a:lstStyle>
          <a:p/>
        </p:txBody>
      </p:sp>
      <p:sp>
        <p:nvSpPr>
          <p:cNvPr id="19" name="Google Shape;19;p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900" u="none" cap="none" strike="noStrike">
                <a:solidFill>
                  <a:srgbClr val="D5DAE3"/>
                </a:solidFill>
                <a:latin typeface="Inter"/>
                <a:ea typeface="Inter"/>
                <a:cs typeface="Inter"/>
                <a:sym typeface="Inter"/>
              </a:defRPr>
            </a:lvl1pPr>
            <a:lvl2pPr lvl="1" marR="0" rtl="0" algn="l">
              <a:spcBef>
                <a:spcPts val="0"/>
              </a:spcBef>
              <a:spcAft>
                <a:spcPts val="0"/>
              </a:spcAft>
              <a:buSzPts val="1400"/>
              <a:buNone/>
              <a:defRPr b="0" i="0" sz="1800" u="none" cap="none" strike="noStrike">
                <a:solidFill>
                  <a:schemeClr val="lt1"/>
                </a:solidFill>
                <a:latin typeface="Inter"/>
                <a:ea typeface="Inter"/>
                <a:cs typeface="Inter"/>
                <a:sym typeface="Inter"/>
              </a:defRPr>
            </a:lvl2pPr>
            <a:lvl3pPr lvl="2" marR="0" rtl="0" algn="l">
              <a:spcBef>
                <a:spcPts val="0"/>
              </a:spcBef>
              <a:spcAft>
                <a:spcPts val="0"/>
              </a:spcAft>
              <a:buSzPts val="1400"/>
              <a:buNone/>
              <a:defRPr b="0" i="0" sz="1800" u="none" cap="none" strike="noStrike">
                <a:solidFill>
                  <a:schemeClr val="lt1"/>
                </a:solidFill>
                <a:latin typeface="Inter"/>
                <a:ea typeface="Inter"/>
                <a:cs typeface="Inter"/>
                <a:sym typeface="Inter"/>
              </a:defRPr>
            </a:lvl3pPr>
            <a:lvl4pPr lvl="3" marR="0" rtl="0" algn="l">
              <a:spcBef>
                <a:spcPts val="0"/>
              </a:spcBef>
              <a:spcAft>
                <a:spcPts val="0"/>
              </a:spcAft>
              <a:buSzPts val="1400"/>
              <a:buNone/>
              <a:defRPr b="0" i="0" sz="1800" u="none" cap="none" strike="noStrike">
                <a:solidFill>
                  <a:schemeClr val="lt1"/>
                </a:solidFill>
                <a:latin typeface="Inter"/>
                <a:ea typeface="Inter"/>
                <a:cs typeface="Inter"/>
                <a:sym typeface="Inter"/>
              </a:defRPr>
            </a:lvl4pPr>
            <a:lvl5pPr lvl="4" marR="0" rtl="0" algn="l">
              <a:spcBef>
                <a:spcPts val="0"/>
              </a:spcBef>
              <a:spcAft>
                <a:spcPts val="0"/>
              </a:spcAft>
              <a:buSzPts val="1400"/>
              <a:buNone/>
              <a:defRPr b="0" i="0" sz="1800" u="none" cap="none" strike="noStrike">
                <a:solidFill>
                  <a:schemeClr val="lt1"/>
                </a:solidFill>
                <a:latin typeface="Inter"/>
                <a:ea typeface="Inter"/>
                <a:cs typeface="Inter"/>
                <a:sym typeface="Inter"/>
              </a:defRPr>
            </a:lvl5pPr>
            <a:lvl6pPr lvl="5" marR="0" rtl="0" algn="l">
              <a:spcBef>
                <a:spcPts val="0"/>
              </a:spcBef>
              <a:spcAft>
                <a:spcPts val="0"/>
              </a:spcAft>
              <a:buSzPts val="1400"/>
              <a:buNone/>
              <a:defRPr b="0" i="0" sz="1800" u="none" cap="none" strike="noStrike">
                <a:solidFill>
                  <a:schemeClr val="lt1"/>
                </a:solidFill>
                <a:latin typeface="Inter"/>
                <a:ea typeface="Inter"/>
                <a:cs typeface="Inter"/>
                <a:sym typeface="Inter"/>
              </a:defRPr>
            </a:lvl6pPr>
            <a:lvl7pPr lvl="6" marR="0" rtl="0" algn="l">
              <a:spcBef>
                <a:spcPts val="0"/>
              </a:spcBef>
              <a:spcAft>
                <a:spcPts val="0"/>
              </a:spcAft>
              <a:buSzPts val="1400"/>
              <a:buNone/>
              <a:defRPr b="0" i="0" sz="1800" u="none" cap="none" strike="noStrike">
                <a:solidFill>
                  <a:schemeClr val="lt1"/>
                </a:solidFill>
                <a:latin typeface="Inter"/>
                <a:ea typeface="Inter"/>
                <a:cs typeface="Inter"/>
                <a:sym typeface="Inter"/>
              </a:defRPr>
            </a:lvl7pPr>
            <a:lvl8pPr lvl="7" marR="0" rtl="0" algn="l">
              <a:spcBef>
                <a:spcPts val="0"/>
              </a:spcBef>
              <a:spcAft>
                <a:spcPts val="0"/>
              </a:spcAft>
              <a:buSzPts val="1400"/>
              <a:buNone/>
              <a:defRPr b="0" i="0" sz="1800" u="none" cap="none" strike="noStrike">
                <a:solidFill>
                  <a:schemeClr val="lt1"/>
                </a:solidFill>
                <a:latin typeface="Inter"/>
                <a:ea typeface="Inter"/>
                <a:cs typeface="Inter"/>
                <a:sym typeface="Inter"/>
              </a:defRPr>
            </a:lvl8pPr>
            <a:lvl9pPr lvl="8" marR="0" rtl="0" algn="l">
              <a:spcBef>
                <a:spcPts val="0"/>
              </a:spcBef>
              <a:spcAft>
                <a:spcPts val="0"/>
              </a:spcAft>
              <a:buSzPts val="1400"/>
              <a:buNone/>
              <a:defRPr b="0" i="0" sz="1800" u="none" cap="none" strike="noStrike">
                <a:solidFill>
                  <a:schemeClr val="lt1"/>
                </a:solidFill>
                <a:latin typeface="Inter"/>
                <a:ea typeface="Inter"/>
                <a:cs typeface="Inter"/>
                <a:sym typeface="Inter"/>
              </a:defRPr>
            </a:lvl9pPr>
          </a:lstStyle>
          <a:p/>
        </p:txBody>
      </p:sp>
      <p:sp>
        <p:nvSpPr>
          <p:cNvPr id="20" name="Google Shape;20;p1"/>
          <p:cNvSpPr txBox="1"/>
          <p:nvPr>
            <p:ph idx="11" type="ftr"/>
          </p:nvPr>
        </p:nvSpPr>
        <p:spPr>
          <a:xfrm>
            <a:off x="1679948" y="6041362"/>
            <a:ext cx="5294998"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D5DAE3"/>
                </a:solidFill>
                <a:latin typeface="Inter"/>
                <a:ea typeface="Inter"/>
                <a:cs typeface="Inter"/>
                <a:sym typeface="Inter"/>
              </a:defRPr>
            </a:lvl1pPr>
            <a:lvl2pPr lvl="1" marR="0" rtl="0" algn="l">
              <a:spcBef>
                <a:spcPts val="0"/>
              </a:spcBef>
              <a:spcAft>
                <a:spcPts val="0"/>
              </a:spcAft>
              <a:buSzPts val="1400"/>
              <a:buNone/>
              <a:defRPr b="0" i="0" sz="1800" u="none" cap="none" strike="noStrike">
                <a:solidFill>
                  <a:schemeClr val="lt1"/>
                </a:solidFill>
                <a:latin typeface="Inter"/>
                <a:ea typeface="Inter"/>
                <a:cs typeface="Inter"/>
                <a:sym typeface="Inter"/>
              </a:defRPr>
            </a:lvl2pPr>
            <a:lvl3pPr lvl="2" marR="0" rtl="0" algn="l">
              <a:spcBef>
                <a:spcPts val="0"/>
              </a:spcBef>
              <a:spcAft>
                <a:spcPts val="0"/>
              </a:spcAft>
              <a:buSzPts val="1400"/>
              <a:buNone/>
              <a:defRPr b="0" i="0" sz="1800" u="none" cap="none" strike="noStrike">
                <a:solidFill>
                  <a:schemeClr val="lt1"/>
                </a:solidFill>
                <a:latin typeface="Inter"/>
                <a:ea typeface="Inter"/>
                <a:cs typeface="Inter"/>
                <a:sym typeface="Inter"/>
              </a:defRPr>
            </a:lvl3pPr>
            <a:lvl4pPr lvl="3" marR="0" rtl="0" algn="l">
              <a:spcBef>
                <a:spcPts val="0"/>
              </a:spcBef>
              <a:spcAft>
                <a:spcPts val="0"/>
              </a:spcAft>
              <a:buSzPts val="1400"/>
              <a:buNone/>
              <a:defRPr b="0" i="0" sz="1800" u="none" cap="none" strike="noStrike">
                <a:solidFill>
                  <a:schemeClr val="lt1"/>
                </a:solidFill>
                <a:latin typeface="Inter"/>
                <a:ea typeface="Inter"/>
                <a:cs typeface="Inter"/>
                <a:sym typeface="Inter"/>
              </a:defRPr>
            </a:lvl4pPr>
            <a:lvl5pPr lvl="4" marR="0" rtl="0" algn="l">
              <a:spcBef>
                <a:spcPts val="0"/>
              </a:spcBef>
              <a:spcAft>
                <a:spcPts val="0"/>
              </a:spcAft>
              <a:buSzPts val="1400"/>
              <a:buNone/>
              <a:defRPr b="0" i="0" sz="1800" u="none" cap="none" strike="noStrike">
                <a:solidFill>
                  <a:schemeClr val="lt1"/>
                </a:solidFill>
                <a:latin typeface="Inter"/>
                <a:ea typeface="Inter"/>
                <a:cs typeface="Inter"/>
                <a:sym typeface="Inter"/>
              </a:defRPr>
            </a:lvl5pPr>
            <a:lvl6pPr lvl="5" marR="0" rtl="0" algn="l">
              <a:spcBef>
                <a:spcPts val="0"/>
              </a:spcBef>
              <a:spcAft>
                <a:spcPts val="0"/>
              </a:spcAft>
              <a:buSzPts val="1400"/>
              <a:buNone/>
              <a:defRPr b="0" i="0" sz="1800" u="none" cap="none" strike="noStrike">
                <a:solidFill>
                  <a:schemeClr val="lt1"/>
                </a:solidFill>
                <a:latin typeface="Inter"/>
                <a:ea typeface="Inter"/>
                <a:cs typeface="Inter"/>
                <a:sym typeface="Inter"/>
              </a:defRPr>
            </a:lvl6pPr>
            <a:lvl7pPr lvl="6" marR="0" rtl="0" algn="l">
              <a:spcBef>
                <a:spcPts val="0"/>
              </a:spcBef>
              <a:spcAft>
                <a:spcPts val="0"/>
              </a:spcAft>
              <a:buSzPts val="1400"/>
              <a:buNone/>
              <a:defRPr b="0" i="0" sz="1800" u="none" cap="none" strike="noStrike">
                <a:solidFill>
                  <a:schemeClr val="lt1"/>
                </a:solidFill>
                <a:latin typeface="Inter"/>
                <a:ea typeface="Inter"/>
                <a:cs typeface="Inter"/>
                <a:sym typeface="Inter"/>
              </a:defRPr>
            </a:lvl7pPr>
            <a:lvl8pPr lvl="7" marR="0" rtl="0" algn="l">
              <a:spcBef>
                <a:spcPts val="0"/>
              </a:spcBef>
              <a:spcAft>
                <a:spcPts val="0"/>
              </a:spcAft>
              <a:buSzPts val="1400"/>
              <a:buNone/>
              <a:defRPr b="0" i="0" sz="1800" u="none" cap="none" strike="noStrike">
                <a:solidFill>
                  <a:schemeClr val="lt1"/>
                </a:solidFill>
                <a:latin typeface="Inter"/>
                <a:ea typeface="Inter"/>
                <a:cs typeface="Inter"/>
                <a:sym typeface="Inter"/>
              </a:defRPr>
            </a:lvl8pPr>
            <a:lvl9pPr lvl="8" marR="0" rtl="0" algn="l">
              <a:spcBef>
                <a:spcPts val="0"/>
              </a:spcBef>
              <a:spcAft>
                <a:spcPts val="0"/>
              </a:spcAft>
              <a:buSzPts val="1400"/>
              <a:buNone/>
              <a:defRPr b="0" i="0" sz="1800" u="none" cap="none" strike="noStrike">
                <a:solidFill>
                  <a:schemeClr val="lt1"/>
                </a:solidFill>
                <a:latin typeface="Inter"/>
                <a:ea typeface="Inter"/>
                <a:cs typeface="Inter"/>
                <a:sym typeface="Inter"/>
              </a:defRPr>
            </a:lvl9pPr>
          </a:lstStyle>
          <a:p/>
        </p:txBody>
      </p:sp>
      <p:sp>
        <p:nvSpPr>
          <p:cNvPr id="21" name="Google Shape;21;p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Inter"/>
                <a:ea typeface="Inter"/>
                <a:cs typeface="Inter"/>
                <a:sym typeface="Inter"/>
              </a:defRPr>
            </a:lvl1pPr>
            <a:lvl2pPr indent="0" lvl="1" marL="0" marR="0" rtl="0" algn="r">
              <a:spcBef>
                <a:spcPts val="0"/>
              </a:spcBef>
              <a:buNone/>
              <a:defRPr b="0" i="0" sz="900" u="none" cap="none" strike="noStrike">
                <a:solidFill>
                  <a:schemeClr val="accent1"/>
                </a:solidFill>
                <a:latin typeface="Inter"/>
                <a:ea typeface="Inter"/>
                <a:cs typeface="Inter"/>
                <a:sym typeface="Inter"/>
              </a:defRPr>
            </a:lvl2pPr>
            <a:lvl3pPr indent="0" lvl="2" marL="0" marR="0" rtl="0" algn="r">
              <a:spcBef>
                <a:spcPts val="0"/>
              </a:spcBef>
              <a:buNone/>
              <a:defRPr b="0" i="0" sz="900" u="none" cap="none" strike="noStrike">
                <a:solidFill>
                  <a:schemeClr val="accent1"/>
                </a:solidFill>
                <a:latin typeface="Inter"/>
                <a:ea typeface="Inter"/>
                <a:cs typeface="Inter"/>
                <a:sym typeface="Inter"/>
              </a:defRPr>
            </a:lvl3pPr>
            <a:lvl4pPr indent="0" lvl="3" marL="0" marR="0" rtl="0" algn="r">
              <a:spcBef>
                <a:spcPts val="0"/>
              </a:spcBef>
              <a:buNone/>
              <a:defRPr b="0" i="0" sz="900" u="none" cap="none" strike="noStrike">
                <a:solidFill>
                  <a:schemeClr val="accent1"/>
                </a:solidFill>
                <a:latin typeface="Inter"/>
                <a:ea typeface="Inter"/>
                <a:cs typeface="Inter"/>
                <a:sym typeface="Inter"/>
              </a:defRPr>
            </a:lvl4pPr>
            <a:lvl5pPr indent="0" lvl="4" marL="0" marR="0" rtl="0" algn="r">
              <a:spcBef>
                <a:spcPts val="0"/>
              </a:spcBef>
              <a:buNone/>
              <a:defRPr b="0" i="0" sz="900" u="none" cap="none" strike="noStrike">
                <a:solidFill>
                  <a:schemeClr val="accent1"/>
                </a:solidFill>
                <a:latin typeface="Inter"/>
                <a:ea typeface="Inter"/>
                <a:cs typeface="Inter"/>
                <a:sym typeface="Inter"/>
              </a:defRPr>
            </a:lvl5pPr>
            <a:lvl6pPr indent="0" lvl="5" marL="0" marR="0" rtl="0" algn="r">
              <a:spcBef>
                <a:spcPts val="0"/>
              </a:spcBef>
              <a:buNone/>
              <a:defRPr b="0" i="0" sz="900" u="none" cap="none" strike="noStrike">
                <a:solidFill>
                  <a:schemeClr val="accent1"/>
                </a:solidFill>
                <a:latin typeface="Inter"/>
                <a:ea typeface="Inter"/>
                <a:cs typeface="Inter"/>
                <a:sym typeface="Inter"/>
              </a:defRPr>
            </a:lvl6pPr>
            <a:lvl7pPr indent="0" lvl="6" marL="0" marR="0" rtl="0" algn="r">
              <a:spcBef>
                <a:spcPts val="0"/>
              </a:spcBef>
              <a:buNone/>
              <a:defRPr b="0" i="0" sz="900" u="none" cap="none" strike="noStrike">
                <a:solidFill>
                  <a:schemeClr val="accent1"/>
                </a:solidFill>
                <a:latin typeface="Inter"/>
                <a:ea typeface="Inter"/>
                <a:cs typeface="Inter"/>
                <a:sym typeface="Inter"/>
              </a:defRPr>
            </a:lvl7pPr>
            <a:lvl8pPr indent="0" lvl="7" marL="0" marR="0" rtl="0" algn="r">
              <a:spcBef>
                <a:spcPts val="0"/>
              </a:spcBef>
              <a:buNone/>
              <a:defRPr b="0" i="0" sz="900" u="none" cap="none" strike="noStrike">
                <a:solidFill>
                  <a:schemeClr val="accent1"/>
                </a:solidFill>
                <a:latin typeface="Inter"/>
                <a:ea typeface="Inter"/>
                <a:cs typeface="Inter"/>
                <a:sym typeface="Inter"/>
              </a:defRPr>
            </a:lvl8pPr>
            <a:lvl9pPr indent="0" lvl="8" marL="0" marR="0" rtl="0" algn="r">
              <a:spcBef>
                <a:spcPts val="0"/>
              </a:spcBef>
              <a:buNone/>
              <a:defRPr b="0" i="0" sz="900" u="none" cap="none" strike="noStrike">
                <a:solidFill>
                  <a:schemeClr val="accent1"/>
                </a:solidFill>
                <a:latin typeface="Inter"/>
                <a:ea typeface="Inter"/>
                <a:cs typeface="Inter"/>
                <a:sym typeface="Inter"/>
              </a:defRPr>
            </a:lvl9pPr>
          </a:lstStyle>
          <a:p>
            <a:pPr indent="0" lvl="0" marL="0" rtl="0" algn="r">
              <a:spcBef>
                <a:spcPts val="0"/>
              </a:spcBef>
              <a:spcAft>
                <a:spcPts val="0"/>
              </a:spcAft>
              <a:buNone/>
            </a:pPr>
            <a:fld id="{00000000-1234-1234-1234-123412341234}" type="slidenum">
              <a:rPr lang="en-US"/>
              <a:t>‹#›</a:t>
            </a:fld>
            <a:endParaRPr/>
          </a:p>
        </p:txBody>
      </p:sp>
      <p:pic>
        <p:nvPicPr>
          <p:cNvPr id="22" name="Google Shape;22;p1"/>
          <p:cNvPicPr preferRelativeResize="0"/>
          <p:nvPr/>
        </p:nvPicPr>
        <p:blipFill rotWithShape="1">
          <a:blip r:embed="rId1">
            <a:alphaModFix/>
          </a:blip>
          <a:srcRect b="0" l="0" r="0" t="0"/>
          <a:stretch/>
        </p:blipFill>
        <p:spPr>
          <a:xfrm>
            <a:off x="697876" y="6080984"/>
            <a:ext cx="829048" cy="319356"/>
          </a:xfrm>
          <a:prstGeom prst="rect">
            <a:avLst/>
          </a:prstGeom>
          <a:noFill/>
          <a:ln>
            <a:noFill/>
          </a:ln>
        </p:spPr>
      </p:pic>
      <p:sp>
        <p:nvSpPr>
          <p:cNvPr id="23" name="Google Shape;23;p1"/>
          <p:cNvSpPr/>
          <p:nvPr/>
        </p:nvSpPr>
        <p:spPr>
          <a:xfrm>
            <a:off x="656206" y="6509133"/>
            <a:ext cx="9307830" cy="24622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US" sz="1000" u="none" cap="none" strike="noStrike">
                <a:solidFill>
                  <a:schemeClr val="lt1"/>
                </a:solidFill>
                <a:latin typeface="Inter"/>
                <a:ea typeface="Inter"/>
                <a:cs typeface="Inter"/>
                <a:sym typeface="Inter"/>
              </a:rPr>
              <a:t>Confidential and Proprietary </a:t>
            </a:r>
            <a:r>
              <a:rPr b="0" i="0" lang="en-US" sz="1000" u="none" cap="none" strike="noStrike">
                <a:solidFill>
                  <a:schemeClr val="lt1"/>
                </a:solidFill>
                <a:latin typeface="Inter"/>
                <a:ea typeface="Inter"/>
                <a:cs typeface="Inter"/>
                <a:sym typeface="Inter"/>
              </a:rPr>
              <a:t>|  © Copyright 2020 Bitfocus, Inc., All Rights Reserved. </a:t>
            </a:r>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Lst>
  <p:transition spd="slow">
    <p:fade/>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hyperlink" Target="https://marin.clarityhs.help/hc/en-us/articles/360052218714-Coordinated-Entry-Training-Material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s://marin.clarityhs.help/"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18"/>
          <p:cNvSpPr txBox="1"/>
          <p:nvPr>
            <p:ph type="ctrTitle"/>
          </p:nvPr>
        </p:nvSpPr>
        <p:spPr>
          <a:xfrm>
            <a:off x="1507067" y="2404534"/>
            <a:ext cx="7766936" cy="1646302"/>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Clr>
                <a:schemeClr val="accent1"/>
              </a:buClr>
              <a:buSzPts val="5400"/>
              <a:buFont typeface="Arial"/>
              <a:buNone/>
            </a:pPr>
            <a:r>
              <a:rPr lang="en-US"/>
              <a:t>Marin County HMIS Leads Meeting</a:t>
            </a:r>
            <a:endParaRPr/>
          </a:p>
        </p:txBody>
      </p:sp>
      <p:sp>
        <p:nvSpPr>
          <p:cNvPr id="148" name="Google Shape;148;p18"/>
          <p:cNvSpPr txBox="1"/>
          <p:nvPr>
            <p:ph idx="1" type="subTitle"/>
          </p:nvPr>
        </p:nvSpPr>
        <p:spPr>
          <a:xfrm>
            <a:off x="1507067" y="4050833"/>
            <a:ext cx="7766936" cy="1096899"/>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SzPts val="1440"/>
              <a:buNone/>
            </a:pPr>
            <a:r>
              <a:rPr lang="en-US"/>
              <a:t>September 24, 2020</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27"/>
          <p:cNvSpPr txBox="1"/>
          <p:nvPr>
            <p:ph type="ctrTitle"/>
          </p:nvPr>
        </p:nvSpPr>
        <p:spPr>
          <a:xfrm>
            <a:off x="1507067" y="2404534"/>
            <a:ext cx="7767000" cy="16464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Clr>
                <a:schemeClr val="accent1"/>
              </a:buClr>
              <a:buSzPts val="5400"/>
              <a:buFont typeface="Arial"/>
              <a:buNone/>
            </a:pPr>
            <a:r>
              <a:rPr lang="en-US"/>
              <a:t>LSA and System Performance Report</a:t>
            </a:r>
            <a:endParaRPr/>
          </a:p>
        </p:txBody>
      </p:sp>
      <p:sp>
        <p:nvSpPr>
          <p:cNvPr id="213" name="Google Shape;213;p27"/>
          <p:cNvSpPr txBox="1"/>
          <p:nvPr>
            <p:ph idx="1" type="subTitle"/>
          </p:nvPr>
        </p:nvSpPr>
        <p:spPr>
          <a:xfrm>
            <a:off x="1507067" y="4050833"/>
            <a:ext cx="7767000" cy="10968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SzPts val="1440"/>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28"/>
          <p:cNvSpPr txBox="1"/>
          <p:nvPr>
            <p:ph type="title"/>
          </p:nvPr>
        </p:nvSpPr>
        <p:spPr>
          <a:xfrm>
            <a:off x="610850" y="578675"/>
            <a:ext cx="8596800" cy="642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BACKGROUND: LSA</a:t>
            </a:r>
            <a:endParaRPr/>
          </a:p>
        </p:txBody>
      </p:sp>
      <p:sp>
        <p:nvSpPr>
          <p:cNvPr id="219" name="Google Shape;219;p28"/>
          <p:cNvSpPr txBox="1"/>
          <p:nvPr>
            <p:ph idx="1" type="body"/>
          </p:nvPr>
        </p:nvSpPr>
        <p:spPr>
          <a:xfrm>
            <a:off x="610850" y="1283525"/>
            <a:ext cx="9903600" cy="4582800"/>
          </a:xfrm>
          <a:prstGeom prst="rect">
            <a:avLst/>
          </a:prstGeom>
        </p:spPr>
        <p:txBody>
          <a:bodyPr anchorCtr="0" anchor="t" bIns="45700" lIns="91425" spcFirstLastPara="1" rIns="91425" wrap="square" tIns="45700">
            <a:noAutofit/>
          </a:bodyPr>
          <a:lstStyle/>
          <a:p>
            <a:pPr indent="-355600" lvl="0" marL="457200" rtl="0" algn="l">
              <a:lnSpc>
                <a:spcPct val="150000"/>
              </a:lnSpc>
              <a:spcBef>
                <a:spcPts val="1000"/>
              </a:spcBef>
              <a:spcAft>
                <a:spcPts val="0"/>
              </a:spcAft>
              <a:buClr>
                <a:srgbClr val="902027"/>
              </a:buClr>
              <a:buSzPts val="2000"/>
              <a:buChar char="●"/>
            </a:pPr>
            <a:r>
              <a:rPr lang="en-US" sz="2000"/>
              <a:t>AHAR: Annual Homeless Assessment Report</a:t>
            </a:r>
            <a:endParaRPr sz="2000"/>
          </a:p>
          <a:p>
            <a:pPr indent="-345440" lvl="1" marL="914400" rtl="0" algn="l">
              <a:lnSpc>
                <a:spcPct val="150000"/>
              </a:lnSpc>
              <a:spcBef>
                <a:spcPts val="0"/>
              </a:spcBef>
              <a:spcAft>
                <a:spcPts val="0"/>
              </a:spcAft>
              <a:buClr>
                <a:srgbClr val="829AB5"/>
              </a:buClr>
              <a:buSzPts val="1840"/>
              <a:buChar char="○"/>
            </a:pPr>
            <a:r>
              <a:rPr lang="en-US" sz="1800"/>
              <a:t>A national level report that provides information about homeless service providers and the populations they serve </a:t>
            </a:r>
            <a:endParaRPr sz="1800"/>
          </a:p>
          <a:p>
            <a:pPr indent="-345440" lvl="1" marL="914400" rtl="0" algn="l">
              <a:lnSpc>
                <a:spcPct val="150000"/>
              </a:lnSpc>
              <a:spcBef>
                <a:spcPts val="0"/>
              </a:spcBef>
              <a:spcAft>
                <a:spcPts val="0"/>
              </a:spcAft>
              <a:buClr>
                <a:srgbClr val="829AB5"/>
              </a:buClr>
              <a:buSzPts val="1840"/>
              <a:buChar char="○"/>
            </a:pPr>
            <a:r>
              <a:rPr lang="en-US" sz="1800"/>
              <a:t>Three components</a:t>
            </a:r>
            <a:endParaRPr sz="1800"/>
          </a:p>
          <a:p>
            <a:pPr indent="-345439" lvl="2" marL="1371600" rtl="0" algn="l">
              <a:lnSpc>
                <a:spcPct val="150000"/>
              </a:lnSpc>
              <a:spcBef>
                <a:spcPts val="0"/>
              </a:spcBef>
              <a:spcAft>
                <a:spcPts val="0"/>
              </a:spcAft>
              <a:buClr>
                <a:srgbClr val="902027"/>
              </a:buClr>
              <a:buSzPts val="1840"/>
              <a:buChar char="■"/>
            </a:pPr>
            <a:r>
              <a:rPr lang="en-US" sz="1600"/>
              <a:t>HIC - Housing Inventory Count</a:t>
            </a:r>
            <a:endParaRPr sz="1600"/>
          </a:p>
          <a:p>
            <a:pPr indent="-345439" lvl="2" marL="1371600" rtl="0" algn="l">
              <a:lnSpc>
                <a:spcPct val="150000"/>
              </a:lnSpc>
              <a:spcBef>
                <a:spcPts val="0"/>
              </a:spcBef>
              <a:spcAft>
                <a:spcPts val="0"/>
              </a:spcAft>
              <a:buClr>
                <a:srgbClr val="902027"/>
              </a:buClr>
              <a:buSzPts val="1840"/>
              <a:buChar char="■"/>
            </a:pPr>
            <a:r>
              <a:rPr lang="en-US" sz="1600"/>
              <a:t>PIT - Point in Time Count</a:t>
            </a:r>
            <a:endParaRPr sz="1600"/>
          </a:p>
          <a:p>
            <a:pPr indent="-345439" lvl="2" marL="1371600" rtl="0" algn="l">
              <a:lnSpc>
                <a:spcPct val="150000"/>
              </a:lnSpc>
              <a:spcBef>
                <a:spcPts val="0"/>
              </a:spcBef>
              <a:spcAft>
                <a:spcPts val="0"/>
              </a:spcAft>
              <a:buClr>
                <a:srgbClr val="902027"/>
              </a:buClr>
              <a:buSzPts val="1840"/>
              <a:buChar char="■"/>
            </a:pPr>
            <a:r>
              <a:rPr lang="en-US" sz="1600"/>
              <a:t>LSA - Longitudinal System Analysis</a:t>
            </a:r>
            <a:endParaRPr sz="1600"/>
          </a:p>
          <a:p>
            <a:pPr indent="-358140" lvl="0" marL="457200" rtl="0" algn="l">
              <a:lnSpc>
                <a:spcPct val="150000"/>
              </a:lnSpc>
              <a:spcBef>
                <a:spcPts val="0"/>
              </a:spcBef>
              <a:spcAft>
                <a:spcPts val="0"/>
              </a:spcAft>
              <a:buClr>
                <a:srgbClr val="902027"/>
              </a:buClr>
              <a:buSzPts val="2040"/>
              <a:buFont typeface="Arial"/>
              <a:buChar char="●"/>
            </a:pPr>
            <a:r>
              <a:rPr lang="en-US" sz="2000"/>
              <a:t>LSA: Longitudinal System Analysis</a:t>
            </a:r>
            <a:endParaRPr sz="2100"/>
          </a:p>
          <a:p>
            <a:pPr indent="-345440" lvl="1" marL="914400" rtl="0" algn="l">
              <a:lnSpc>
                <a:spcPct val="150000"/>
              </a:lnSpc>
              <a:spcBef>
                <a:spcPts val="0"/>
              </a:spcBef>
              <a:spcAft>
                <a:spcPts val="0"/>
              </a:spcAft>
              <a:buClr>
                <a:srgbClr val="829AB5"/>
              </a:buClr>
              <a:buSzPts val="1840"/>
              <a:buChar char="○"/>
            </a:pPr>
            <a:r>
              <a:rPr lang="en-US" sz="1800"/>
              <a:t>One of three components that make up the AHAR</a:t>
            </a:r>
            <a:endParaRPr sz="1800"/>
          </a:p>
          <a:p>
            <a:pPr indent="-345440" lvl="1" marL="914400" rtl="0" algn="l">
              <a:lnSpc>
                <a:spcPct val="150000"/>
              </a:lnSpc>
              <a:spcBef>
                <a:spcPts val="0"/>
              </a:spcBef>
              <a:spcAft>
                <a:spcPts val="0"/>
              </a:spcAft>
              <a:buClr>
                <a:srgbClr val="829AB5"/>
              </a:buClr>
              <a:buSzPts val="1840"/>
              <a:buChar char="○"/>
            </a:pPr>
            <a:r>
              <a:rPr lang="en-US" sz="1800"/>
              <a:t>Includes information about people and households experiencing homelessness</a:t>
            </a:r>
            <a:endParaRPr sz="18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29"/>
          <p:cNvSpPr/>
          <p:nvPr/>
        </p:nvSpPr>
        <p:spPr>
          <a:xfrm>
            <a:off x="5822425" y="5241150"/>
            <a:ext cx="1933200" cy="531792"/>
          </a:xfrm>
          <a:prstGeom prst="flowChartTerminator">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29"/>
          <p:cNvSpPr/>
          <p:nvPr/>
        </p:nvSpPr>
        <p:spPr>
          <a:xfrm>
            <a:off x="4384850" y="5241150"/>
            <a:ext cx="952830" cy="531792"/>
          </a:xfrm>
          <a:prstGeom prst="flowChartTerminator">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29"/>
          <p:cNvSpPr/>
          <p:nvPr/>
        </p:nvSpPr>
        <p:spPr>
          <a:xfrm>
            <a:off x="2947275" y="5241150"/>
            <a:ext cx="952830" cy="531792"/>
          </a:xfrm>
          <a:prstGeom prst="flowChartTerminator">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29"/>
          <p:cNvSpPr txBox="1"/>
          <p:nvPr>
            <p:ph idx="1" type="body"/>
          </p:nvPr>
        </p:nvSpPr>
        <p:spPr>
          <a:xfrm>
            <a:off x="679375" y="1045275"/>
            <a:ext cx="9261000" cy="5151600"/>
          </a:xfrm>
          <a:prstGeom prst="rect">
            <a:avLst/>
          </a:prstGeom>
        </p:spPr>
        <p:txBody>
          <a:bodyPr anchorCtr="0" anchor="t" bIns="45700" lIns="91425" spcFirstLastPara="1" rIns="91425" wrap="square" tIns="45700">
            <a:noAutofit/>
          </a:bodyPr>
          <a:lstStyle/>
          <a:p>
            <a:pPr indent="-358140" lvl="0" marL="457200" rtl="0" algn="l">
              <a:lnSpc>
                <a:spcPct val="115000"/>
              </a:lnSpc>
              <a:spcBef>
                <a:spcPts val="1000"/>
              </a:spcBef>
              <a:spcAft>
                <a:spcPts val="0"/>
              </a:spcAft>
              <a:buClr>
                <a:srgbClr val="902027"/>
              </a:buClr>
              <a:buSzPts val="2040"/>
              <a:buChar char="●"/>
            </a:pPr>
            <a:r>
              <a:rPr lang="en-US" sz="2300"/>
              <a:t>Three distinct follow-up periods</a:t>
            </a:r>
            <a:endParaRPr sz="2300"/>
          </a:p>
          <a:p>
            <a:pPr indent="-351790" lvl="1" marL="914400" rtl="0" algn="l">
              <a:lnSpc>
                <a:spcPct val="115000"/>
              </a:lnSpc>
              <a:spcBef>
                <a:spcPts val="0"/>
              </a:spcBef>
              <a:spcAft>
                <a:spcPts val="0"/>
              </a:spcAft>
              <a:buClr>
                <a:srgbClr val="829AB5"/>
              </a:buClr>
              <a:buSzPts val="1940"/>
              <a:buChar char="○"/>
            </a:pPr>
            <a:r>
              <a:rPr lang="en-US" sz="2100"/>
              <a:t>Two years prior</a:t>
            </a:r>
            <a:endParaRPr sz="2100"/>
          </a:p>
          <a:p>
            <a:pPr indent="-351790" lvl="1" marL="914400" rtl="0" algn="l">
              <a:lnSpc>
                <a:spcPct val="115000"/>
              </a:lnSpc>
              <a:spcBef>
                <a:spcPts val="0"/>
              </a:spcBef>
              <a:spcAft>
                <a:spcPts val="0"/>
              </a:spcAft>
              <a:buClr>
                <a:srgbClr val="829AB5"/>
              </a:buClr>
              <a:buSzPts val="1940"/>
              <a:buChar char="○"/>
            </a:pPr>
            <a:r>
              <a:rPr lang="en-US" sz="2100"/>
              <a:t>One year Prior</a:t>
            </a:r>
            <a:endParaRPr sz="2100"/>
          </a:p>
          <a:p>
            <a:pPr indent="-351790" lvl="1" marL="914400" rtl="0" algn="l">
              <a:lnSpc>
                <a:spcPct val="115000"/>
              </a:lnSpc>
              <a:spcBef>
                <a:spcPts val="0"/>
              </a:spcBef>
              <a:spcAft>
                <a:spcPts val="0"/>
              </a:spcAft>
              <a:buClr>
                <a:srgbClr val="829AB5"/>
              </a:buClr>
              <a:buSzPts val="1940"/>
              <a:buChar char="○"/>
            </a:pPr>
            <a:r>
              <a:rPr lang="en-US" sz="2100"/>
              <a:t>First 6 months of reporting period</a:t>
            </a:r>
            <a:endParaRPr sz="2100"/>
          </a:p>
          <a:p>
            <a:pPr indent="-358140" lvl="0" marL="457200" rtl="0" algn="l">
              <a:lnSpc>
                <a:spcPct val="115000"/>
              </a:lnSpc>
              <a:spcBef>
                <a:spcPts val="0"/>
              </a:spcBef>
              <a:spcAft>
                <a:spcPts val="0"/>
              </a:spcAft>
              <a:buClr>
                <a:srgbClr val="902027"/>
              </a:buClr>
              <a:buSzPts val="2040"/>
              <a:buChar char="●"/>
            </a:pPr>
            <a:r>
              <a:rPr lang="en-US" sz="2300"/>
              <a:t>Follow-up information</a:t>
            </a:r>
            <a:endParaRPr sz="2300"/>
          </a:p>
          <a:p>
            <a:pPr indent="-351790" lvl="1" marL="914400" rtl="0" algn="l">
              <a:lnSpc>
                <a:spcPct val="115000"/>
              </a:lnSpc>
              <a:spcBef>
                <a:spcPts val="0"/>
              </a:spcBef>
              <a:spcAft>
                <a:spcPts val="0"/>
              </a:spcAft>
              <a:buClr>
                <a:srgbClr val="829AB5"/>
              </a:buClr>
              <a:buSzPts val="1940"/>
              <a:buChar char="○"/>
            </a:pPr>
            <a:r>
              <a:rPr lang="en-US" sz="2100"/>
              <a:t>System use prior to client’s exit</a:t>
            </a:r>
            <a:endParaRPr sz="2100"/>
          </a:p>
          <a:p>
            <a:pPr indent="-351790" lvl="1" marL="914400" rtl="0" algn="l">
              <a:lnSpc>
                <a:spcPct val="115000"/>
              </a:lnSpc>
              <a:spcBef>
                <a:spcPts val="0"/>
              </a:spcBef>
              <a:spcAft>
                <a:spcPts val="0"/>
              </a:spcAft>
              <a:buClr>
                <a:srgbClr val="829AB5"/>
              </a:buClr>
              <a:buSzPts val="1940"/>
              <a:buChar char="○"/>
            </a:pPr>
            <a:r>
              <a:rPr lang="en-US" sz="2100"/>
              <a:t>Destination</a:t>
            </a:r>
            <a:endParaRPr sz="2100"/>
          </a:p>
          <a:p>
            <a:pPr indent="-351790" lvl="1" marL="914400" rtl="0" algn="l">
              <a:lnSpc>
                <a:spcPct val="115000"/>
              </a:lnSpc>
              <a:spcBef>
                <a:spcPts val="0"/>
              </a:spcBef>
              <a:spcAft>
                <a:spcPts val="0"/>
              </a:spcAft>
              <a:buClr>
                <a:srgbClr val="829AB5"/>
              </a:buClr>
              <a:buSzPts val="1940"/>
              <a:buChar char="○"/>
            </a:pPr>
            <a:r>
              <a:rPr lang="en-US" sz="2100"/>
              <a:t>Where applicable, lengths of time between re-engagement or return to homelessness</a:t>
            </a:r>
            <a:endParaRPr sz="2100"/>
          </a:p>
          <a:p>
            <a:pPr indent="0" lvl="0" marL="0" rtl="0" algn="ctr">
              <a:lnSpc>
                <a:spcPct val="115000"/>
              </a:lnSpc>
              <a:spcBef>
                <a:spcPts val="1000"/>
              </a:spcBef>
              <a:spcAft>
                <a:spcPts val="0"/>
              </a:spcAft>
              <a:buNone/>
            </a:pPr>
            <a:r>
              <a:rPr b="1" i="1" lang="en-US" sz="2400"/>
              <a:t>The LSA Journey:</a:t>
            </a:r>
            <a:endParaRPr b="1" i="1" sz="2400"/>
          </a:p>
          <a:p>
            <a:pPr indent="0" lvl="0" marL="0" rtl="0" algn="ctr">
              <a:lnSpc>
                <a:spcPct val="115000"/>
              </a:lnSpc>
              <a:spcBef>
                <a:spcPts val="1000"/>
              </a:spcBef>
              <a:spcAft>
                <a:spcPts val="0"/>
              </a:spcAft>
              <a:buNone/>
            </a:pPr>
            <a:r>
              <a:rPr lang="en-US" sz="3100">
                <a:solidFill>
                  <a:schemeClr val="accent2"/>
                </a:solidFill>
              </a:rPr>
              <a:t>CoC</a:t>
            </a:r>
            <a:r>
              <a:rPr lang="en-US" sz="3100"/>
              <a:t> → </a:t>
            </a:r>
            <a:r>
              <a:rPr lang="en-US" sz="3100">
                <a:solidFill>
                  <a:schemeClr val="accent2"/>
                </a:solidFill>
              </a:rPr>
              <a:t>HUD</a:t>
            </a:r>
            <a:r>
              <a:rPr lang="en-US" sz="3100"/>
              <a:t> -&gt; </a:t>
            </a:r>
            <a:r>
              <a:rPr lang="en-US" sz="3100">
                <a:solidFill>
                  <a:schemeClr val="accent2"/>
                </a:solidFill>
              </a:rPr>
              <a:t>Congress</a:t>
            </a:r>
            <a:endParaRPr sz="3100"/>
          </a:p>
        </p:txBody>
      </p:sp>
      <p:sp>
        <p:nvSpPr>
          <p:cNvPr id="228" name="Google Shape;228;p29"/>
          <p:cNvSpPr txBox="1"/>
          <p:nvPr>
            <p:ph type="title"/>
          </p:nvPr>
        </p:nvSpPr>
        <p:spPr>
          <a:xfrm>
            <a:off x="610850" y="578675"/>
            <a:ext cx="8596800" cy="642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BACKGROUND: LSA</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30"/>
          <p:cNvSpPr txBox="1"/>
          <p:nvPr>
            <p:ph idx="1" type="body"/>
          </p:nvPr>
        </p:nvSpPr>
        <p:spPr>
          <a:xfrm>
            <a:off x="610850" y="1609150"/>
            <a:ext cx="9261000" cy="4395600"/>
          </a:xfrm>
          <a:prstGeom prst="rect">
            <a:avLst/>
          </a:prstGeom>
        </p:spPr>
        <p:txBody>
          <a:bodyPr anchorCtr="0" anchor="t" bIns="45700" lIns="91425" spcFirstLastPara="1" rIns="91425" wrap="square" tIns="45700">
            <a:noAutofit/>
          </a:bodyPr>
          <a:lstStyle/>
          <a:p>
            <a:pPr indent="-355600" lvl="0" marL="457200" rtl="0" algn="l">
              <a:lnSpc>
                <a:spcPct val="115000"/>
              </a:lnSpc>
              <a:spcBef>
                <a:spcPts val="1000"/>
              </a:spcBef>
              <a:spcAft>
                <a:spcPts val="0"/>
              </a:spcAft>
              <a:buClr>
                <a:srgbClr val="902027"/>
              </a:buClr>
              <a:buSzPts val="2000"/>
              <a:buChar char="●"/>
            </a:pPr>
            <a:r>
              <a:rPr lang="en-US"/>
              <a:t>Viewing the local homeless response system as a coordinated system of homeless assistance options instead of programs operating independently in a community</a:t>
            </a:r>
            <a:endParaRPr sz="1400"/>
          </a:p>
          <a:p>
            <a:pPr indent="-355600" lvl="0" marL="457200" rtl="0" algn="l">
              <a:lnSpc>
                <a:spcPct val="115000"/>
              </a:lnSpc>
              <a:spcBef>
                <a:spcPts val="0"/>
              </a:spcBef>
              <a:spcAft>
                <a:spcPts val="0"/>
              </a:spcAft>
              <a:buClr>
                <a:srgbClr val="902027"/>
              </a:buClr>
              <a:buSzPts val="2000"/>
              <a:buChar char="●"/>
            </a:pPr>
            <a:r>
              <a:rPr lang="en-US"/>
              <a:t>Allows Continuums of Care (CoCs) to regularly measure progress in meeting the needs of people experiencing homelessness in their community, and to report progress to HUD</a:t>
            </a:r>
            <a:endParaRPr/>
          </a:p>
          <a:p>
            <a:pPr indent="-355600" lvl="0" marL="457200" rtl="0" algn="l">
              <a:lnSpc>
                <a:spcPct val="115000"/>
              </a:lnSpc>
              <a:spcBef>
                <a:spcPts val="0"/>
              </a:spcBef>
              <a:spcAft>
                <a:spcPts val="0"/>
              </a:spcAft>
              <a:buClr>
                <a:srgbClr val="902027"/>
              </a:buClr>
              <a:buSzPts val="2000"/>
              <a:buChar char="●"/>
            </a:pPr>
            <a:r>
              <a:rPr lang="en-US"/>
              <a:t>October 1 - September 30 reporting period</a:t>
            </a:r>
            <a:endParaRPr/>
          </a:p>
          <a:p>
            <a:pPr indent="-330200" lvl="1" marL="914400" rtl="0" algn="l">
              <a:lnSpc>
                <a:spcPct val="115000"/>
              </a:lnSpc>
              <a:spcBef>
                <a:spcPts val="0"/>
              </a:spcBef>
              <a:spcAft>
                <a:spcPts val="0"/>
              </a:spcAft>
              <a:buClr>
                <a:srgbClr val="902027"/>
              </a:buClr>
              <a:buSzPts val="1600"/>
              <a:buChar char="○"/>
            </a:pPr>
            <a:r>
              <a:rPr lang="en-US"/>
              <a:t>Plus looking back 2 years</a:t>
            </a:r>
            <a:endParaRPr/>
          </a:p>
          <a:p>
            <a:pPr indent="-355600" lvl="0" marL="457200" rtl="0" algn="l">
              <a:lnSpc>
                <a:spcPct val="115000"/>
              </a:lnSpc>
              <a:spcBef>
                <a:spcPts val="0"/>
              </a:spcBef>
              <a:spcAft>
                <a:spcPts val="0"/>
              </a:spcAft>
              <a:buClr>
                <a:srgbClr val="902027"/>
              </a:buClr>
              <a:buSzPts val="2000"/>
              <a:buChar char="●"/>
            </a:pPr>
            <a:r>
              <a:rPr lang="en-US"/>
              <a:t>7 Measures</a:t>
            </a:r>
            <a:endParaRPr/>
          </a:p>
          <a:p>
            <a:pPr indent="-355600" lvl="0" marL="457200" rtl="0" algn="l">
              <a:lnSpc>
                <a:spcPct val="115000"/>
              </a:lnSpc>
              <a:spcBef>
                <a:spcPts val="0"/>
              </a:spcBef>
              <a:spcAft>
                <a:spcPts val="0"/>
              </a:spcAft>
              <a:buClr>
                <a:srgbClr val="902027"/>
              </a:buClr>
              <a:buSzPts val="2000"/>
              <a:buChar char="●"/>
            </a:pPr>
            <a:r>
              <a:rPr lang="en-US"/>
              <a:t>Destination data quality</a:t>
            </a:r>
            <a:endParaRPr sz="3100"/>
          </a:p>
        </p:txBody>
      </p:sp>
      <p:sp>
        <p:nvSpPr>
          <p:cNvPr id="234" name="Google Shape;234;p30"/>
          <p:cNvSpPr txBox="1"/>
          <p:nvPr>
            <p:ph type="title"/>
          </p:nvPr>
        </p:nvSpPr>
        <p:spPr>
          <a:xfrm>
            <a:off x="610850" y="578675"/>
            <a:ext cx="8596800" cy="642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sz="3000"/>
              <a:t>BACKGROUND: System Performance Measures</a:t>
            </a:r>
            <a:endParaRPr sz="30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31"/>
          <p:cNvSpPr txBox="1"/>
          <p:nvPr>
            <p:ph type="title"/>
          </p:nvPr>
        </p:nvSpPr>
        <p:spPr>
          <a:xfrm>
            <a:off x="1366250" y="383475"/>
            <a:ext cx="1837800" cy="6540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DATA</a:t>
            </a:r>
            <a:endParaRPr/>
          </a:p>
        </p:txBody>
      </p:sp>
      <p:sp>
        <p:nvSpPr>
          <p:cNvPr id="240" name="Google Shape;240;p31"/>
          <p:cNvSpPr txBox="1"/>
          <p:nvPr>
            <p:ph idx="1" type="body"/>
          </p:nvPr>
        </p:nvSpPr>
        <p:spPr>
          <a:xfrm>
            <a:off x="666250" y="1041600"/>
            <a:ext cx="9305100" cy="5241000"/>
          </a:xfrm>
          <a:prstGeom prst="rect">
            <a:avLst/>
          </a:prstGeom>
        </p:spPr>
        <p:txBody>
          <a:bodyPr anchorCtr="0" anchor="t" bIns="45700" lIns="91425" spcFirstLastPara="1" rIns="91425" wrap="square" tIns="45700">
            <a:noAutofit/>
          </a:bodyPr>
          <a:lstStyle/>
          <a:p>
            <a:pPr indent="-358140" lvl="0" marL="457200" rtl="0" algn="l">
              <a:lnSpc>
                <a:spcPct val="150000"/>
              </a:lnSpc>
              <a:spcBef>
                <a:spcPts val="1000"/>
              </a:spcBef>
              <a:spcAft>
                <a:spcPts val="0"/>
              </a:spcAft>
              <a:buClr>
                <a:srgbClr val="902027"/>
              </a:buClr>
              <a:buSzPts val="2040"/>
              <a:buChar char="●"/>
            </a:pPr>
            <a:r>
              <a:rPr b="1" lang="en-US" sz="2400"/>
              <a:t>What data is collected?</a:t>
            </a:r>
            <a:endParaRPr b="1" sz="2400"/>
          </a:p>
          <a:p>
            <a:pPr indent="-345440" lvl="1" marL="914400" rtl="0" algn="l">
              <a:lnSpc>
                <a:spcPct val="150000"/>
              </a:lnSpc>
              <a:spcBef>
                <a:spcPts val="0"/>
              </a:spcBef>
              <a:spcAft>
                <a:spcPts val="0"/>
              </a:spcAft>
              <a:buClr>
                <a:srgbClr val="829AB5"/>
              </a:buClr>
              <a:buSzPts val="1840"/>
              <a:buChar char="○"/>
            </a:pPr>
            <a:r>
              <a:rPr lang="en-US" sz="2000"/>
              <a:t>Demographic information like age, race, ethnicity, gender</a:t>
            </a:r>
            <a:endParaRPr sz="2000"/>
          </a:p>
          <a:p>
            <a:pPr indent="-345440" lvl="1" marL="914400" rtl="0" algn="l">
              <a:lnSpc>
                <a:spcPct val="150000"/>
              </a:lnSpc>
              <a:spcBef>
                <a:spcPts val="0"/>
              </a:spcBef>
              <a:spcAft>
                <a:spcPts val="0"/>
              </a:spcAft>
              <a:buClr>
                <a:srgbClr val="829AB5"/>
              </a:buClr>
              <a:buSzPts val="1840"/>
              <a:buChar char="○"/>
            </a:pPr>
            <a:r>
              <a:rPr lang="en-US" sz="2000"/>
              <a:t>Length of time homeless and system use</a:t>
            </a:r>
            <a:endParaRPr sz="2000"/>
          </a:p>
          <a:p>
            <a:pPr indent="-345440" lvl="1" marL="914400" rtl="0" algn="l">
              <a:lnSpc>
                <a:spcPct val="150000"/>
              </a:lnSpc>
              <a:spcBef>
                <a:spcPts val="0"/>
              </a:spcBef>
              <a:spcAft>
                <a:spcPts val="0"/>
              </a:spcAft>
              <a:buClr>
                <a:srgbClr val="829AB5"/>
              </a:buClr>
              <a:buSzPts val="1840"/>
              <a:buChar char="○"/>
            </a:pPr>
            <a:r>
              <a:rPr lang="en-US" sz="2000"/>
              <a:t>Information about specific populations (e.g. Veterans), individuals and households experiencing homelessness, and others</a:t>
            </a:r>
            <a:endParaRPr sz="2000"/>
          </a:p>
          <a:p>
            <a:pPr indent="-358140" lvl="0" marL="457200" rtl="0" algn="l">
              <a:lnSpc>
                <a:spcPct val="150000"/>
              </a:lnSpc>
              <a:spcBef>
                <a:spcPts val="0"/>
              </a:spcBef>
              <a:spcAft>
                <a:spcPts val="0"/>
              </a:spcAft>
              <a:buClr>
                <a:srgbClr val="902027"/>
              </a:buClr>
              <a:buSzPts val="2040"/>
              <a:buChar char="●"/>
            </a:pPr>
            <a:r>
              <a:rPr b="1" lang="en-US" sz="2400"/>
              <a:t>Where is data collected?</a:t>
            </a:r>
            <a:endParaRPr b="1" sz="2400"/>
          </a:p>
          <a:p>
            <a:pPr indent="-345440" lvl="1" marL="914400" rtl="0" algn="l">
              <a:lnSpc>
                <a:spcPct val="150000"/>
              </a:lnSpc>
              <a:spcBef>
                <a:spcPts val="0"/>
              </a:spcBef>
              <a:spcAft>
                <a:spcPts val="0"/>
              </a:spcAft>
              <a:buClr>
                <a:srgbClr val="829AB5"/>
              </a:buClr>
              <a:buSzPts val="1840"/>
              <a:buChar char="○"/>
            </a:pPr>
            <a:r>
              <a:rPr lang="en-US" sz="2000"/>
              <a:t>Clarity Human Services</a:t>
            </a:r>
            <a:endParaRPr sz="2000"/>
          </a:p>
          <a:p>
            <a:pPr indent="-345439" lvl="2" marL="1371600" rtl="0" algn="l">
              <a:lnSpc>
                <a:spcPct val="150000"/>
              </a:lnSpc>
              <a:spcBef>
                <a:spcPts val="0"/>
              </a:spcBef>
              <a:spcAft>
                <a:spcPts val="0"/>
              </a:spcAft>
              <a:buClr>
                <a:srgbClr val="902027"/>
              </a:buClr>
              <a:buSzPts val="1840"/>
              <a:buChar char="■"/>
            </a:pPr>
            <a:r>
              <a:rPr lang="en-US" sz="1800"/>
              <a:t>Client Profile</a:t>
            </a:r>
            <a:endParaRPr sz="1800"/>
          </a:p>
          <a:p>
            <a:pPr indent="-345439" lvl="2" marL="1371600" rtl="0" algn="l">
              <a:lnSpc>
                <a:spcPct val="150000"/>
              </a:lnSpc>
              <a:spcBef>
                <a:spcPts val="0"/>
              </a:spcBef>
              <a:spcAft>
                <a:spcPts val="0"/>
              </a:spcAft>
              <a:buClr>
                <a:srgbClr val="902027"/>
              </a:buClr>
              <a:buSzPts val="1840"/>
              <a:buChar char="■"/>
            </a:pPr>
            <a:r>
              <a:rPr lang="en-US" sz="1800"/>
              <a:t>Program Enrollments</a:t>
            </a:r>
            <a:endParaRPr sz="1800"/>
          </a:p>
        </p:txBody>
      </p:sp>
      <p:grpSp>
        <p:nvGrpSpPr>
          <p:cNvPr id="241" name="Google Shape;241;p31"/>
          <p:cNvGrpSpPr/>
          <p:nvPr/>
        </p:nvGrpSpPr>
        <p:grpSpPr>
          <a:xfrm>
            <a:off x="222821" y="215254"/>
            <a:ext cx="953802" cy="822233"/>
            <a:chOff x="3282325" y="2035675"/>
            <a:chExt cx="459575" cy="454825"/>
          </a:xfrm>
        </p:grpSpPr>
        <p:sp>
          <p:nvSpPr>
            <p:cNvPr id="242" name="Google Shape;242;p31"/>
            <p:cNvSpPr/>
            <p:nvPr/>
          </p:nvSpPr>
          <p:spPr>
            <a:xfrm>
              <a:off x="3337050" y="2234125"/>
              <a:ext cx="85925" cy="206325"/>
            </a:xfrm>
            <a:custGeom>
              <a:rect b="b" l="l" r="r" t="t"/>
              <a:pathLst>
                <a:path extrusionOk="0" h="8253" w="3437">
                  <a:moveTo>
                    <a:pt x="2305" y="1133"/>
                  </a:moveTo>
                  <a:lnTo>
                    <a:pt x="2305" y="7120"/>
                  </a:lnTo>
                  <a:lnTo>
                    <a:pt x="1133" y="7120"/>
                  </a:lnTo>
                  <a:lnTo>
                    <a:pt x="1133" y="1133"/>
                  </a:lnTo>
                  <a:close/>
                  <a:moveTo>
                    <a:pt x="568" y="0"/>
                  </a:moveTo>
                  <a:cubicBezTo>
                    <a:pt x="254" y="0"/>
                    <a:pt x="1" y="254"/>
                    <a:pt x="1" y="568"/>
                  </a:cubicBezTo>
                  <a:lnTo>
                    <a:pt x="1" y="7688"/>
                  </a:lnTo>
                  <a:cubicBezTo>
                    <a:pt x="1" y="7999"/>
                    <a:pt x="254" y="8253"/>
                    <a:pt x="568" y="8253"/>
                  </a:cubicBezTo>
                  <a:lnTo>
                    <a:pt x="2869" y="8253"/>
                  </a:lnTo>
                  <a:cubicBezTo>
                    <a:pt x="3183" y="8253"/>
                    <a:pt x="3437" y="7999"/>
                    <a:pt x="3437" y="7688"/>
                  </a:cubicBezTo>
                  <a:lnTo>
                    <a:pt x="3437" y="568"/>
                  </a:lnTo>
                  <a:cubicBezTo>
                    <a:pt x="3437" y="254"/>
                    <a:pt x="3183" y="0"/>
                    <a:pt x="2869" y="0"/>
                  </a:cubicBezTo>
                  <a:close/>
                </a:path>
              </a:pathLst>
            </a:custGeom>
            <a:solidFill>
              <a:srgbClr val="5F7D9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435D74"/>
                </a:solidFill>
              </a:endParaRPr>
            </a:p>
          </p:txBody>
        </p:sp>
        <p:sp>
          <p:nvSpPr>
            <p:cNvPr id="243" name="Google Shape;243;p31"/>
            <p:cNvSpPr/>
            <p:nvPr/>
          </p:nvSpPr>
          <p:spPr>
            <a:xfrm>
              <a:off x="3451275" y="2175475"/>
              <a:ext cx="84925" cy="264975"/>
            </a:xfrm>
            <a:custGeom>
              <a:rect b="b" l="l" r="r" t="t"/>
              <a:pathLst>
                <a:path extrusionOk="0" h="10599" w="3397">
                  <a:moveTo>
                    <a:pt x="2265" y="1133"/>
                  </a:moveTo>
                  <a:lnTo>
                    <a:pt x="2265" y="9466"/>
                  </a:lnTo>
                  <a:lnTo>
                    <a:pt x="1132" y="9466"/>
                  </a:lnTo>
                  <a:lnTo>
                    <a:pt x="1132" y="1133"/>
                  </a:lnTo>
                  <a:close/>
                  <a:moveTo>
                    <a:pt x="565" y="0"/>
                  </a:moveTo>
                  <a:cubicBezTo>
                    <a:pt x="254" y="0"/>
                    <a:pt x="0" y="254"/>
                    <a:pt x="0" y="565"/>
                  </a:cubicBezTo>
                  <a:lnTo>
                    <a:pt x="0" y="10034"/>
                  </a:lnTo>
                  <a:cubicBezTo>
                    <a:pt x="0" y="10345"/>
                    <a:pt x="254" y="10599"/>
                    <a:pt x="565" y="10599"/>
                  </a:cubicBezTo>
                  <a:lnTo>
                    <a:pt x="2829" y="10599"/>
                  </a:lnTo>
                  <a:cubicBezTo>
                    <a:pt x="3143" y="10599"/>
                    <a:pt x="3397" y="10345"/>
                    <a:pt x="3397" y="10034"/>
                  </a:cubicBezTo>
                  <a:lnTo>
                    <a:pt x="3397" y="565"/>
                  </a:lnTo>
                  <a:cubicBezTo>
                    <a:pt x="3397" y="254"/>
                    <a:pt x="3143" y="0"/>
                    <a:pt x="2829" y="0"/>
                  </a:cubicBezTo>
                  <a:close/>
                </a:path>
              </a:pathLst>
            </a:custGeom>
            <a:solidFill>
              <a:srgbClr val="5F7D9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435D74"/>
                </a:solidFill>
              </a:endParaRPr>
            </a:p>
          </p:txBody>
        </p:sp>
        <p:sp>
          <p:nvSpPr>
            <p:cNvPr id="244" name="Google Shape;244;p31"/>
            <p:cNvSpPr/>
            <p:nvPr/>
          </p:nvSpPr>
          <p:spPr>
            <a:xfrm>
              <a:off x="3564500" y="2116825"/>
              <a:ext cx="84950" cy="323625"/>
            </a:xfrm>
            <a:custGeom>
              <a:rect b="b" l="l" r="r" t="t"/>
              <a:pathLst>
                <a:path extrusionOk="0" h="12945" w="3398">
                  <a:moveTo>
                    <a:pt x="2265" y="1132"/>
                  </a:moveTo>
                  <a:lnTo>
                    <a:pt x="2265" y="11812"/>
                  </a:lnTo>
                  <a:lnTo>
                    <a:pt x="1133" y="11812"/>
                  </a:lnTo>
                  <a:lnTo>
                    <a:pt x="1133" y="1132"/>
                  </a:lnTo>
                  <a:close/>
                  <a:moveTo>
                    <a:pt x="565" y="0"/>
                  </a:moveTo>
                  <a:cubicBezTo>
                    <a:pt x="254" y="0"/>
                    <a:pt x="0" y="251"/>
                    <a:pt x="0" y="565"/>
                  </a:cubicBezTo>
                  <a:lnTo>
                    <a:pt x="0" y="12380"/>
                  </a:lnTo>
                  <a:cubicBezTo>
                    <a:pt x="0" y="12691"/>
                    <a:pt x="254" y="12945"/>
                    <a:pt x="565" y="12945"/>
                  </a:cubicBezTo>
                  <a:lnTo>
                    <a:pt x="2829" y="12945"/>
                  </a:lnTo>
                  <a:cubicBezTo>
                    <a:pt x="3144" y="12945"/>
                    <a:pt x="3397" y="12691"/>
                    <a:pt x="3397" y="12380"/>
                  </a:cubicBezTo>
                  <a:lnTo>
                    <a:pt x="3397" y="565"/>
                  </a:lnTo>
                  <a:cubicBezTo>
                    <a:pt x="3397" y="251"/>
                    <a:pt x="3144" y="0"/>
                    <a:pt x="2829" y="0"/>
                  </a:cubicBezTo>
                  <a:close/>
                </a:path>
              </a:pathLst>
            </a:custGeom>
            <a:solidFill>
              <a:srgbClr val="5F7D9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435D74"/>
                </a:solidFill>
              </a:endParaRPr>
            </a:p>
          </p:txBody>
        </p:sp>
        <p:sp>
          <p:nvSpPr>
            <p:cNvPr id="245" name="Google Shape;245;p31"/>
            <p:cNvSpPr/>
            <p:nvPr/>
          </p:nvSpPr>
          <p:spPr>
            <a:xfrm>
              <a:off x="3282325" y="2035675"/>
              <a:ext cx="459575" cy="454825"/>
            </a:xfrm>
            <a:custGeom>
              <a:rect b="b" l="l" r="r" t="t"/>
              <a:pathLst>
                <a:path extrusionOk="0" h="18193" w="18383">
                  <a:moveTo>
                    <a:pt x="568" y="0"/>
                  </a:moveTo>
                  <a:cubicBezTo>
                    <a:pt x="254" y="0"/>
                    <a:pt x="1" y="251"/>
                    <a:pt x="1" y="565"/>
                  </a:cubicBezTo>
                  <a:lnTo>
                    <a:pt x="1" y="17625"/>
                  </a:lnTo>
                  <a:cubicBezTo>
                    <a:pt x="1" y="17939"/>
                    <a:pt x="254" y="18192"/>
                    <a:pt x="568" y="18192"/>
                  </a:cubicBezTo>
                  <a:lnTo>
                    <a:pt x="17815" y="18192"/>
                  </a:lnTo>
                  <a:cubicBezTo>
                    <a:pt x="18129" y="18192"/>
                    <a:pt x="18383" y="17939"/>
                    <a:pt x="18383" y="17625"/>
                  </a:cubicBezTo>
                  <a:cubicBezTo>
                    <a:pt x="18383" y="17311"/>
                    <a:pt x="18129" y="17060"/>
                    <a:pt x="17815" y="17060"/>
                  </a:cubicBezTo>
                  <a:lnTo>
                    <a:pt x="1133" y="17060"/>
                  </a:lnTo>
                  <a:lnTo>
                    <a:pt x="1133" y="565"/>
                  </a:lnTo>
                  <a:cubicBezTo>
                    <a:pt x="1133" y="251"/>
                    <a:pt x="879" y="0"/>
                    <a:pt x="568" y="0"/>
                  </a:cubicBezTo>
                  <a:close/>
                </a:path>
              </a:pathLst>
            </a:custGeom>
            <a:solidFill>
              <a:srgbClr val="5F7D9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435D74"/>
                </a:solidFill>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32"/>
          <p:cNvSpPr txBox="1"/>
          <p:nvPr>
            <p:ph type="title"/>
          </p:nvPr>
        </p:nvSpPr>
        <p:spPr>
          <a:xfrm>
            <a:off x="1328975" y="433138"/>
            <a:ext cx="4308600" cy="5877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DATA QUALITY</a:t>
            </a:r>
            <a:endParaRPr/>
          </a:p>
        </p:txBody>
      </p:sp>
      <p:sp>
        <p:nvSpPr>
          <p:cNvPr id="251" name="Google Shape;251;p32"/>
          <p:cNvSpPr txBox="1"/>
          <p:nvPr>
            <p:ph idx="1" type="body"/>
          </p:nvPr>
        </p:nvSpPr>
        <p:spPr>
          <a:xfrm>
            <a:off x="648100" y="2178750"/>
            <a:ext cx="9870300" cy="2371500"/>
          </a:xfrm>
          <a:prstGeom prst="rect">
            <a:avLst/>
          </a:prstGeom>
        </p:spPr>
        <p:txBody>
          <a:bodyPr anchorCtr="0" anchor="t" bIns="45700" lIns="91425" spcFirstLastPara="1" rIns="91425" wrap="square" tIns="45700">
            <a:noAutofit/>
          </a:bodyPr>
          <a:lstStyle/>
          <a:p>
            <a:pPr indent="0" lvl="0" marL="0" rtl="0" algn="l">
              <a:lnSpc>
                <a:spcPct val="150000"/>
              </a:lnSpc>
              <a:spcBef>
                <a:spcPts val="1000"/>
              </a:spcBef>
              <a:spcAft>
                <a:spcPts val="0"/>
              </a:spcAft>
              <a:buNone/>
            </a:pPr>
            <a:r>
              <a:rPr b="1" i="1" lang="en-US" sz="2500"/>
              <a:t>How do we ensure data quality?</a:t>
            </a:r>
            <a:endParaRPr b="1" i="1" sz="2500"/>
          </a:p>
          <a:p>
            <a:pPr indent="-364490" lvl="0" marL="457200" rtl="0" algn="l">
              <a:lnSpc>
                <a:spcPct val="150000"/>
              </a:lnSpc>
              <a:spcBef>
                <a:spcPts val="1000"/>
              </a:spcBef>
              <a:spcAft>
                <a:spcPts val="0"/>
              </a:spcAft>
              <a:buClr>
                <a:srgbClr val="902027"/>
              </a:buClr>
              <a:buSzPts val="2140"/>
              <a:buChar char="●"/>
            </a:pPr>
            <a:r>
              <a:rPr lang="en-US" sz="2300"/>
              <a:t>Run regular data quality checks (Reports)</a:t>
            </a:r>
            <a:endParaRPr sz="2300"/>
          </a:p>
          <a:p>
            <a:pPr indent="-364490" lvl="0" marL="457200" rtl="0" algn="l">
              <a:lnSpc>
                <a:spcPct val="150000"/>
              </a:lnSpc>
              <a:spcBef>
                <a:spcPts val="0"/>
              </a:spcBef>
              <a:spcAft>
                <a:spcPts val="0"/>
              </a:spcAft>
              <a:buClr>
                <a:srgbClr val="902027"/>
              </a:buClr>
              <a:buSzPts val="2140"/>
              <a:buChar char="●"/>
            </a:pPr>
            <a:r>
              <a:rPr lang="en-US" sz="2300"/>
              <a:t>Work with the Help Desk to assist with addressing data issues</a:t>
            </a:r>
            <a:endParaRPr sz="2300"/>
          </a:p>
        </p:txBody>
      </p:sp>
      <p:grpSp>
        <p:nvGrpSpPr>
          <p:cNvPr id="252" name="Google Shape;252;p32"/>
          <p:cNvGrpSpPr/>
          <p:nvPr/>
        </p:nvGrpSpPr>
        <p:grpSpPr>
          <a:xfrm>
            <a:off x="266421" y="324330"/>
            <a:ext cx="861871" cy="805321"/>
            <a:chOff x="3270550" y="832575"/>
            <a:chExt cx="499375" cy="483125"/>
          </a:xfrm>
        </p:grpSpPr>
        <p:sp>
          <p:nvSpPr>
            <p:cNvPr id="253" name="Google Shape;253;p32"/>
            <p:cNvSpPr/>
            <p:nvPr/>
          </p:nvSpPr>
          <p:spPr>
            <a:xfrm>
              <a:off x="3270550" y="865975"/>
              <a:ext cx="463725" cy="449725"/>
            </a:xfrm>
            <a:custGeom>
              <a:rect b="b" l="l" r="r" t="t"/>
              <a:pathLst>
                <a:path extrusionOk="0" h="17989" w="18549">
                  <a:moveTo>
                    <a:pt x="4823" y="1361"/>
                  </a:moveTo>
                  <a:lnTo>
                    <a:pt x="9177" y="8619"/>
                  </a:lnTo>
                  <a:cubicBezTo>
                    <a:pt x="9237" y="8716"/>
                    <a:pt x="9325" y="8794"/>
                    <a:pt x="9427" y="8843"/>
                  </a:cubicBezTo>
                  <a:lnTo>
                    <a:pt x="17136" y="12345"/>
                  </a:lnTo>
                  <a:cubicBezTo>
                    <a:pt x="15653" y="15102"/>
                    <a:pt x="12779" y="16856"/>
                    <a:pt x="9663" y="16856"/>
                  </a:cubicBezTo>
                  <a:cubicBezTo>
                    <a:pt x="4958" y="16856"/>
                    <a:pt x="1133" y="13031"/>
                    <a:pt x="1133" y="8326"/>
                  </a:cubicBezTo>
                  <a:cubicBezTo>
                    <a:pt x="1133" y="5573"/>
                    <a:pt x="2534" y="2952"/>
                    <a:pt x="4823" y="1361"/>
                  </a:cubicBezTo>
                  <a:close/>
                  <a:moveTo>
                    <a:pt x="5005" y="0"/>
                  </a:moveTo>
                  <a:cubicBezTo>
                    <a:pt x="4907" y="0"/>
                    <a:pt x="4807" y="26"/>
                    <a:pt x="4717" y="80"/>
                  </a:cubicBezTo>
                  <a:cubicBezTo>
                    <a:pt x="3313" y="926"/>
                    <a:pt x="2141" y="2106"/>
                    <a:pt x="1311" y="3516"/>
                  </a:cubicBezTo>
                  <a:cubicBezTo>
                    <a:pt x="453" y="4975"/>
                    <a:pt x="1" y="6636"/>
                    <a:pt x="1" y="8326"/>
                  </a:cubicBezTo>
                  <a:cubicBezTo>
                    <a:pt x="1" y="10896"/>
                    <a:pt x="1009" y="13321"/>
                    <a:pt x="2839" y="15150"/>
                  </a:cubicBezTo>
                  <a:cubicBezTo>
                    <a:pt x="4669" y="16980"/>
                    <a:pt x="7093" y="17989"/>
                    <a:pt x="9663" y="17989"/>
                  </a:cubicBezTo>
                  <a:cubicBezTo>
                    <a:pt x="13410" y="17989"/>
                    <a:pt x="16846" y="15757"/>
                    <a:pt x="18419" y="12306"/>
                  </a:cubicBezTo>
                  <a:cubicBezTo>
                    <a:pt x="18549" y="12022"/>
                    <a:pt x="18422" y="11687"/>
                    <a:pt x="18138" y="11557"/>
                  </a:cubicBezTo>
                  <a:lnTo>
                    <a:pt x="10058" y="7886"/>
                  </a:lnTo>
                  <a:lnTo>
                    <a:pt x="5493" y="277"/>
                  </a:lnTo>
                  <a:cubicBezTo>
                    <a:pt x="5387" y="99"/>
                    <a:pt x="5198" y="0"/>
                    <a:pt x="5005" y="0"/>
                  </a:cubicBezTo>
                  <a:close/>
                </a:path>
              </a:pathLst>
            </a:custGeom>
            <a:solidFill>
              <a:srgbClr val="5F7D9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435D74"/>
                </a:solidFill>
              </a:endParaRPr>
            </a:p>
          </p:txBody>
        </p:sp>
        <p:sp>
          <p:nvSpPr>
            <p:cNvPr id="254" name="Google Shape;254;p32"/>
            <p:cNvSpPr/>
            <p:nvPr/>
          </p:nvSpPr>
          <p:spPr>
            <a:xfrm>
              <a:off x="3562600" y="876075"/>
              <a:ext cx="207325" cy="241775"/>
            </a:xfrm>
            <a:custGeom>
              <a:rect b="b" l="l" r="r" t="t"/>
              <a:pathLst>
                <a:path extrusionOk="0" h="9671" w="8293">
                  <a:moveTo>
                    <a:pt x="4204" y="1437"/>
                  </a:moveTo>
                  <a:cubicBezTo>
                    <a:pt x="5680" y="2826"/>
                    <a:pt x="6517" y="4764"/>
                    <a:pt x="6511" y="6790"/>
                  </a:cubicBezTo>
                  <a:cubicBezTo>
                    <a:pt x="6511" y="7300"/>
                    <a:pt x="6459" y="7811"/>
                    <a:pt x="6354" y="8309"/>
                  </a:cubicBezTo>
                  <a:lnTo>
                    <a:pt x="1468" y="6090"/>
                  </a:lnTo>
                  <a:lnTo>
                    <a:pt x="4204" y="1437"/>
                  </a:lnTo>
                  <a:close/>
                  <a:moveTo>
                    <a:pt x="4060" y="1"/>
                  </a:moveTo>
                  <a:cubicBezTo>
                    <a:pt x="3867" y="1"/>
                    <a:pt x="3677" y="99"/>
                    <a:pt x="3570" y="280"/>
                  </a:cubicBezTo>
                  <a:lnTo>
                    <a:pt x="173" y="6056"/>
                  </a:lnTo>
                  <a:cubicBezTo>
                    <a:pt x="1" y="6346"/>
                    <a:pt x="119" y="6721"/>
                    <a:pt x="427" y="6860"/>
                  </a:cubicBezTo>
                  <a:lnTo>
                    <a:pt x="6499" y="9622"/>
                  </a:lnTo>
                  <a:cubicBezTo>
                    <a:pt x="6574" y="9656"/>
                    <a:pt x="6653" y="9671"/>
                    <a:pt x="6734" y="9671"/>
                  </a:cubicBezTo>
                  <a:cubicBezTo>
                    <a:pt x="6982" y="9671"/>
                    <a:pt x="7202" y="9508"/>
                    <a:pt x="7275" y="9269"/>
                  </a:cubicBezTo>
                  <a:cubicBezTo>
                    <a:pt x="8292" y="5921"/>
                    <a:pt x="7157" y="2291"/>
                    <a:pt x="4409" y="123"/>
                  </a:cubicBezTo>
                  <a:cubicBezTo>
                    <a:pt x="4305" y="40"/>
                    <a:pt x="4182" y="1"/>
                    <a:pt x="4060" y="1"/>
                  </a:cubicBezTo>
                  <a:close/>
                </a:path>
              </a:pathLst>
            </a:custGeom>
            <a:solidFill>
              <a:srgbClr val="5F7D9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435D74"/>
                </a:solidFill>
              </a:endParaRPr>
            </a:p>
          </p:txBody>
        </p:sp>
        <p:sp>
          <p:nvSpPr>
            <p:cNvPr id="255" name="Google Shape;255;p32"/>
            <p:cNvSpPr/>
            <p:nvPr/>
          </p:nvSpPr>
          <p:spPr>
            <a:xfrm>
              <a:off x="3443500" y="832575"/>
              <a:ext cx="187300" cy="173625"/>
            </a:xfrm>
            <a:custGeom>
              <a:rect b="b" l="l" r="r" t="t"/>
              <a:pathLst>
                <a:path extrusionOk="0" h="6945" w="7492">
                  <a:moveTo>
                    <a:pt x="3877" y="1133"/>
                  </a:moveTo>
                  <a:cubicBezTo>
                    <a:pt x="4588" y="1133"/>
                    <a:pt x="5300" y="1235"/>
                    <a:pt x="5991" y="1440"/>
                  </a:cubicBezTo>
                  <a:lnTo>
                    <a:pt x="3735" y="5269"/>
                  </a:lnTo>
                  <a:lnTo>
                    <a:pt x="1492" y="1528"/>
                  </a:lnTo>
                  <a:cubicBezTo>
                    <a:pt x="2264" y="1265"/>
                    <a:pt x="3070" y="1133"/>
                    <a:pt x="3877" y="1133"/>
                  </a:cubicBezTo>
                  <a:close/>
                  <a:moveTo>
                    <a:pt x="3877" y="0"/>
                  </a:moveTo>
                  <a:cubicBezTo>
                    <a:pt x="2702" y="0"/>
                    <a:pt x="1528" y="243"/>
                    <a:pt x="432" y="728"/>
                  </a:cubicBezTo>
                  <a:cubicBezTo>
                    <a:pt x="121" y="867"/>
                    <a:pt x="0" y="1244"/>
                    <a:pt x="175" y="1537"/>
                  </a:cubicBezTo>
                  <a:lnTo>
                    <a:pt x="3255" y="6670"/>
                  </a:lnTo>
                  <a:cubicBezTo>
                    <a:pt x="3358" y="6839"/>
                    <a:pt x="3542" y="6945"/>
                    <a:pt x="3741" y="6945"/>
                  </a:cubicBezTo>
                  <a:lnTo>
                    <a:pt x="3744" y="6945"/>
                  </a:lnTo>
                  <a:cubicBezTo>
                    <a:pt x="3943" y="6945"/>
                    <a:pt x="4128" y="6839"/>
                    <a:pt x="4230" y="6667"/>
                  </a:cubicBezTo>
                  <a:lnTo>
                    <a:pt x="7313" y="1419"/>
                  </a:lnTo>
                  <a:cubicBezTo>
                    <a:pt x="7491" y="1120"/>
                    <a:pt x="7358" y="737"/>
                    <a:pt x="7038" y="607"/>
                  </a:cubicBezTo>
                  <a:cubicBezTo>
                    <a:pt x="6023" y="202"/>
                    <a:pt x="4950" y="0"/>
                    <a:pt x="3877" y="0"/>
                  </a:cubicBezTo>
                  <a:close/>
                </a:path>
              </a:pathLst>
            </a:custGeom>
            <a:solidFill>
              <a:srgbClr val="5F7D9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435D74"/>
                </a:solidFill>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33"/>
          <p:cNvSpPr txBox="1"/>
          <p:nvPr>
            <p:ph type="ctrTitle"/>
          </p:nvPr>
        </p:nvSpPr>
        <p:spPr>
          <a:xfrm>
            <a:off x="1507067" y="2404534"/>
            <a:ext cx="7767000" cy="16464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Clr>
                <a:schemeClr val="accent1"/>
              </a:buClr>
              <a:buSzPts val="5400"/>
              <a:buFont typeface="Arial"/>
              <a:buNone/>
            </a:pPr>
            <a:r>
              <a:rPr lang="en-US"/>
              <a:t>Agency Review Packets</a:t>
            </a:r>
            <a:endParaRPr/>
          </a:p>
        </p:txBody>
      </p:sp>
      <p:sp>
        <p:nvSpPr>
          <p:cNvPr id="261" name="Google Shape;261;p33"/>
          <p:cNvSpPr txBox="1"/>
          <p:nvPr>
            <p:ph idx="1" type="subTitle"/>
          </p:nvPr>
        </p:nvSpPr>
        <p:spPr>
          <a:xfrm>
            <a:off x="1507067" y="4050833"/>
            <a:ext cx="7767000" cy="10968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SzPts val="1440"/>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34"/>
          <p:cNvSpPr txBox="1"/>
          <p:nvPr>
            <p:ph type="title"/>
          </p:nvPr>
        </p:nvSpPr>
        <p:spPr>
          <a:xfrm>
            <a:off x="677334" y="609600"/>
            <a:ext cx="8596800" cy="13209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Agency Review Packets</a:t>
            </a:r>
            <a:endParaRPr/>
          </a:p>
        </p:txBody>
      </p:sp>
      <p:sp>
        <p:nvSpPr>
          <p:cNvPr id="267" name="Google Shape;267;p34"/>
          <p:cNvSpPr txBox="1"/>
          <p:nvPr>
            <p:ph idx="1" type="body"/>
          </p:nvPr>
        </p:nvSpPr>
        <p:spPr>
          <a:xfrm>
            <a:off x="677334" y="2008189"/>
            <a:ext cx="8596800" cy="3880800"/>
          </a:xfrm>
          <a:prstGeom prst="rect">
            <a:avLst/>
          </a:prstGeom>
        </p:spPr>
        <p:txBody>
          <a:bodyPr anchorCtr="0" anchor="t" bIns="45700" lIns="91425" spcFirstLastPara="1" rIns="91425" wrap="square" tIns="45700">
            <a:noAutofit/>
          </a:bodyPr>
          <a:lstStyle/>
          <a:p>
            <a:pPr indent="-355600" lvl="0" marL="457200" rtl="0" algn="l">
              <a:spcBef>
                <a:spcPts val="1000"/>
              </a:spcBef>
              <a:spcAft>
                <a:spcPts val="0"/>
              </a:spcAft>
              <a:buClr>
                <a:srgbClr val="902027"/>
              </a:buClr>
              <a:buSzPts val="2000"/>
              <a:buChar char="●"/>
            </a:pPr>
            <a:r>
              <a:rPr lang="en-US" sz="2000"/>
              <a:t>Why Review Packets?</a:t>
            </a:r>
            <a:endParaRPr sz="2000"/>
          </a:p>
          <a:p>
            <a:pPr indent="-342900" lvl="1" marL="914400" rtl="0" algn="l">
              <a:spcBef>
                <a:spcPts val="0"/>
              </a:spcBef>
              <a:spcAft>
                <a:spcPts val="0"/>
              </a:spcAft>
              <a:buClr>
                <a:srgbClr val="829AB5"/>
              </a:buClr>
              <a:buSzPts val="1800"/>
              <a:buChar char="○"/>
            </a:pPr>
            <a:r>
              <a:rPr lang="en-US" sz="1800"/>
              <a:t>Sara and Lindsay are new to working with Marin this year	</a:t>
            </a:r>
            <a:endParaRPr sz="1800"/>
          </a:p>
          <a:p>
            <a:pPr indent="-342900" lvl="1" marL="914400" rtl="0" algn="l">
              <a:spcBef>
                <a:spcPts val="0"/>
              </a:spcBef>
              <a:spcAft>
                <a:spcPts val="0"/>
              </a:spcAft>
              <a:buClr>
                <a:srgbClr val="829AB5"/>
              </a:buClr>
              <a:buSzPts val="1800"/>
              <a:buChar char="○"/>
            </a:pPr>
            <a:r>
              <a:rPr lang="en-US" sz="1800"/>
              <a:t>Programming issues found during the 2020 Housing Inventory and Point-in-Time Count</a:t>
            </a:r>
            <a:endParaRPr sz="1800"/>
          </a:p>
          <a:p>
            <a:pPr indent="-355600" lvl="0" marL="457200" rtl="0" algn="l">
              <a:spcBef>
                <a:spcPts val="0"/>
              </a:spcBef>
              <a:spcAft>
                <a:spcPts val="0"/>
              </a:spcAft>
              <a:buClr>
                <a:srgbClr val="902027"/>
              </a:buClr>
              <a:buSzPts val="2000"/>
              <a:buChar char="●"/>
            </a:pPr>
            <a:r>
              <a:rPr lang="en-US" sz="2000"/>
              <a:t>These review packets will help us get to know you and your agency and keep things running smoothly</a:t>
            </a:r>
            <a:endParaRPr sz="2000"/>
          </a:p>
          <a:p>
            <a:pPr indent="-342900" lvl="1" marL="914400" rtl="0" algn="l">
              <a:spcBef>
                <a:spcPts val="0"/>
              </a:spcBef>
              <a:spcAft>
                <a:spcPts val="0"/>
              </a:spcAft>
              <a:buClr>
                <a:srgbClr val="829AB5"/>
              </a:buClr>
              <a:buSzPts val="1800"/>
              <a:buChar char="○"/>
            </a:pPr>
            <a:r>
              <a:rPr lang="en-US" sz="1800"/>
              <a:t>Less requests for data cleanup during the year</a:t>
            </a:r>
            <a:endParaRPr sz="1800"/>
          </a:p>
          <a:p>
            <a:pPr indent="-342900" lvl="1" marL="914400" rtl="0" algn="l">
              <a:spcBef>
                <a:spcPts val="0"/>
              </a:spcBef>
              <a:spcAft>
                <a:spcPts val="0"/>
              </a:spcAft>
              <a:buClr>
                <a:srgbClr val="829AB5"/>
              </a:buClr>
              <a:buSzPts val="1800"/>
              <a:buChar char="○"/>
            </a:pPr>
            <a:r>
              <a:rPr lang="en-US" sz="1800"/>
              <a:t>Consolidated review period</a:t>
            </a:r>
            <a:endParaRPr sz="1800"/>
          </a:p>
          <a:p>
            <a:pPr indent="-355600" lvl="0" marL="457200" rtl="0" algn="l">
              <a:spcBef>
                <a:spcPts val="0"/>
              </a:spcBef>
              <a:spcAft>
                <a:spcPts val="0"/>
              </a:spcAft>
              <a:buClr>
                <a:srgbClr val="902027"/>
              </a:buClr>
              <a:buSzPts val="2000"/>
              <a:buChar char="●"/>
            </a:pPr>
            <a:r>
              <a:rPr lang="en-US" sz="2000"/>
              <a:t>Set Marin up for success</a:t>
            </a:r>
            <a:endParaRPr sz="20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p35"/>
          <p:cNvSpPr txBox="1"/>
          <p:nvPr>
            <p:ph type="title"/>
          </p:nvPr>
        </p:nvSpPr>
        <p:spPr>
          <a:xfrm>
            <a:off x="677334" y="609600"/>
            <a:ext cx="8596800" cy="13209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Agency Review Packets</a:t>
            </a:r>
            <a:endParaRPr/>
          </a:p>
        </p:txBody>
      </p:sp>
      <p:sp>
        <p:nvSpPr>
          <p:cNvPr id="273" name="Google Shape;273;p35"/>
          <p:cNvSpPr txBox="1"/>
          <p:nvPr>
            <p:ph idx="1" type="body"/>
          </p:nvPr>
        </p:nvSpPr>
        <p:spPr>
          <a:xfrm>
            <a:off x="677334" y="2008189"/>
            <a:ext cx="8596800" cy="3880800"/>
          </a:xfrm>
          <a:prstGeom prst="rect">
            <a:avLst/>
          </a:prstGeom>
        </p:spPr>
        <p:txBody>
          <a:bodyPr anchorCtr="0" anchor="t" bIns="45700" lIns="91425" spcFirstLastPara="1" rIns="91425" wrap="square" tIns="45700">
            <a:noAutofit/>
          </a:bodyPr>
          <a:lstStyle/>
          <a:p>
            <a:pPr indent="-355600" lvl="0" marL="457200" rtl="0" algn="l">
              <a:spcBef>
                <a:spcPts val="1000"/>
              </a:spcBef>
              <a:spcAft>
                <a:spcPts val="0"/>
              </a:spcAft>
              <a:buClr>
                <a:srgbClr val="902027"/>
              </a:buClr>
              <a:buSzPts val="2000"/>
              <a:buChar char="●"/>
            </a:pPr>
            <a:r>
              <a:rPr lang="en-US" sz="2000"/>
              <a:t>HUDX-225 DQ Report</a:t>
            </a:r>
            <a:endParaRPr sz="2000"/>
          </a:p>
          <a:p>
            <a:pPr indent="-342900" lvl="1" marL="914400" rtl="0" algn="l">
              <a:spcBef>
                <a:spcPts val="0"/>
              </a:spcBef>
              <a:spcAft>
                <a:spcPts val="0"/>
              </a:spcAft>
              <a:buClr>
                <a:srgbClr val="829AB5"/>
              </a:buClr>
              <a:buSzPts val="1800"/>
              <a:buChar char="○"/>
            </a:pPr>
            <a:r>
              <a:rPr lang="en-US" sz="1800"/>
              <a:t>Roll up report for entire agency</a:t>
            </a:r>
            <a:endParaRPr sz="1800"/>
          </a:p>
          <a:p>
            <a:pPr indent="-355600" lvl="0" marL="457200" rtl="0" algn="l">
              <a:spcBef>
                <a:spcPts val="0"/>
              </a:spcBef>
              <a:spcAft>
                <a:spcPts val="0"/>
              </a:spcAft>
              <a:buClr>
                <a:srgbClr val="902027"/>
              </a:buClr>
              <a:buSzPts val="2000"/>
              <a:buChar char="●"/>
            </a:pPr>
            <a:r>
              <a:rPr lang="en-US" sz="2000"/>
              <a:t>Project Roster Report</a:t>
            </a:r>
            <a:endParaRPr sz="2000"/>
          </a:p>
          <a:p>
            <a:pPr indent="-342900" lvl="1" marL="914400" rtl="0" algn="l">
              <a:spcBef>
                <a:spcPts val="0"/>
              </a:spcBef>
              <a:spcAft>
                <a:spcPts val="0"/>
              </a:spcAft>
              <a:buClr>
                <a:srgbClr val="829AB5"/>
              </a:buClr>
              <a:buSzPts val="1800"/>
              <a:buChar char="○"/>
            </a:pPr>
            <a:r>
              <a:rPr lang="en-US" sz="1800"/>
              <a:t>Individual per program, please review for accuracy</a:t>
            </a:r>
            <a:endParaRPr sz="1800"/>
          </a:p>
          <a:p>
            <a:pPr indent="-355600" lvl="0" marL="457200" rtl="0" algn="l">
              <a:spcBef>
                <a:spcPts val="0"/>
              </a:spcBef>
              <a:spcAft>
                <a:spcPts val="0"/>
              </a:spcAft>
              <a:buClr>
                <a:srgbClr val="902027"/>
              </a:buClr>
              <a:buSzPts val="2000"/>
              <a:buChar char="●"/>
            </a:pPr>
            <a:r>
              <a:rPr lang="en-US" sz="2000"/>
              <a:t>List of active projects and key project details</a:t>
            </a:r>
            <a:endParaRPr sz="2000"/>
          </a:p>
          <a:p>
            <a:pPr indent="-342900" lvl="1" marL="914400" rtl="0" algn="l">
              <a:spcBef>
                <a:spcPts val="0"/>
              </a:spcBef>
              <a:spcAft>
                <a:spcPts val="0"/>
              </a:spcAft>
              <a:buClr>
                <a:srgbClr val="829AB5"/>
              </a:buClr>
              <a:buSzPts val="1800"/>
              <a:buChar char="○"/>
            </a:pPr>
            <a:r>
              <a:rPr lang="en-US" sz="1800"/>
              <a:t>Are there any new projects?</a:t>
            </a:r>
            <a:endParaRPr sz="1800"/>
          </a:p>
          <a:p>
            <a:pPr indent="-342900" lvl="1" marL="914400" rtl="0" algn="l">
              <a:spcBef>
                <a:spcPts val="0"/>
              </a:spcBef>
              <a:spcAft>
                <a:spcPts val="0"/>
              </a:spcAft>
              <a:buClr>
                <a:srgbClr val="829AB5"/>
              </a:buClr>
              <a:buSzPts val="1800"/>
              <a:buChar char="○"/>
            </a:pPr>
            <a:r>
              <a:rPr lang="en-US" sz="1800"/>
              <a:t>Any projects that have closed? </a:t>
            </a:r>
            <a:endParaRPr sz="18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7" name="Shape 277"/>
        <p:cNvGrpSpPr/>
        <p:nvPr/>
      </p:nvGrpSpPr>
      <p:grpSpPr>
        <a:xfrm>
          <a:off x="0" y="0"/>
          <a:ext cx="0" cy="0"/>
          <a:chOff x="0" y="0"/>
          <a:chExt cx="0" cy="0"/>
        </a:xfrm>
      </p:grpSpPr>
      <p:sp>
        <p:nvSpPr>
          <p:cNvPr id="278" name="Google Shape;278;p36"/>
          <p:cNvSpPr txBox="1"/>
          <p:nvPr>
            <p:ph type="title"/>
          </p:nvPr>
        </p:nvSpPr>
        <p:spPr>
          <a:xfrm>
            <a:off x="677334" y="609600"/>
            <a:ext cx="8596800" cy="13209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Common Themes</a:t>
            </a:r>
            <a:endParaRPr/>
          </a:p>
        </p:txBody>
      </p:sp>
      <p:sp>
        <p:nvSpPr>
          <p:cNvPr id="279" name="Google Shape;279;p36"/>
          <p:cNvSpPr txBox="1"/>
          <p:nvPr>
            <p:ph idx="1" type="body"/>
          </p:nvPr>
        </p:nvSpPr>
        <p:spPr>
          <a:xfrm>
            <a:off x="677334" y="1855789"/>
            <a:ext cx="8596800" cy="3880800"/>
          </a:xfrm>
          <a:prstGeom prst="rect">
            <a:avLst/>
          </a:prstGeom>
        </p:spPr>
        <p:txBody>
          <a:bodyPr anchorCtr="0" anchor="t" bIns="45700" lIns="91425" spcFirstLastPara="1" rIns="91425" wrap="square" tIns="45700">
            <a:noAutofit/>
          </a:bodyPr>
          <a:lstStyle/>
          <a:p>
            <a:pPr indent="-355600" lvl="0" marL="457200" rtl="0" algn="l">
              <a:spcBef>
                <a:spcPts val="1000"/>
              </a:spcBef>
              <a:spcAft>
                <a:spcPts val="0"/>
              </a:spcAft>
              <a:buClr>
                <a:srgbClr val="902027"/>
              </a:buClr>
              <a:buSzPts val="2000"/>
              <a:buChar char="●"/>
            </a:pPr>
            <a:r>
              <a:rPr lang="en-US" sz="2000"/>
              <a:t>Program List</a:t>
            </a:r>
            <a:endParaRPr sz="2000"/>
          </a:p>
          <a:p>
            <a:pPr indent="-355600" lvl="1" marL="914400" rtl="0" algn="l">
              <a:spcBef>
                <a:spcPts val="0"/>
              </a:spcBef>
              <a:spcAft>
                <a:spcPts val="0"/>
              </a:spcAft>
              <a:buClr>
                <a:srgbClr val="829AB5"/>
              </a:buClr>
              <a:buSzPts val="2000"/>
              <a:buChar char="○"/>
            </a:pPr>
            <a:r>
              <a:rPr lang="en-US" sz="2000"/>
              <a:t>Accurate program list</a:t>
            </a:r>
            <a:endParaRPr sz="2000"/>
          </a:p>
          <a:p>
            <a:pPr indent="-355600" lvl="1" marL="914400" rtl="0" algn="l">
              <a:spcBef>
                <a:spcPts val="0"/>
              </a:spcBef>
              <a:spcAft>
                <a:spcPts val="0"/>
              </a:spcAft>
              <a:buClr>
                <a:srgbClr val="829AB5"/>
              </a:buClr>
              <a:buSzPts val="2000"/>
              <a:buChar char="○"/>
            </a:pPr>
            <a:r>
              <a:rPr lang="en-US" sz="2000"/>
              <a:t>Did any programs close?</a:t>
            </a:r>
            <a:endParaRPr sz="2000"/>
          </a:p>
          <a:p>
            <a:pPr indent="-355600" lvl="1" marL="914400" rtl="0" algn="l">
              <a:spcBef>
                <a:spcPts val="0"/>
              </a:spcBef>
              <a:spcAft>
                <a:spcPts val="0"/>
              </a:spcAft>
              <a:buClr>
                <a:srgbClr val="829AB5"/>
              </a:buClr>
              <a:buSzPts val="2000"/>
              <a:buChar char="○"/>
            </a:pPr>
            <a:r>
              <a:rPr lang="en-US" sz="2000"/>
              <a:t>Are there any programs missing?</a:t>
            </a:r>
            <a:endParaRPr sz="2000"/>
          </a:p>
          <a:p>
            <a:pPr indent="-355600" lvl="0" marL="457200" rtl="0" algn="l">
              <a:spcBef>
                <a:spcPts val="0"/>
              </a:spcBef>
              <a:spcAft>
                <a:spcPts val="0"/>
              </a:spcAft>
              <a:buClr>
                <a:srgbClr val="902027"/>
              </a:buClr>
              <a:buSzPts val="2000"/>
              <a:buChar char="●"/>
            </a:pPr>
            <a:r>
              <a:rPr lang="en-US" sz="2000"/>
              <a:t>HMIS DQ Report (HUDX-225)</a:t>
            </a:r>
            <a:endParaRPr sz="2000"/>
          </a:p>
          <a:p>
            <a:pPr indent="-355600" lvl="1" marL="914400" rtl="0" algn="l">
              <a:spcBef>
                <a:spcPts val="0"/>
              </a:spcBef>
              <a:spcAft>
                <a:spcPts val="0"/>
              </a:spcAft>
              <a:buClr>
                <a:srgbClr val="829AB5"/>
              </a:buClr>
              <a:buSzPts val="2000"/>
              <a:buChar char="○"/>
            </a:pPr>
            <a:r>
              <a:rPr lang="en-US" sz="2000"/>
              <a:t>Annual Assessment</a:t>
            </a:r>
            <a:endParaRPr sz="2000"/>
          </a:p>
          <a:p>
            <a:pPr indent="-355600" lvl="1" marL="914400" rtl="0" algn="l">
              <a:spcBef>
                <a:spcPts val="0"/>
              </a:spcBef>
              <a:spcAft>
                <a:spcPts val="0"/>
              </a:spcAft>
              <a:buClr>
                <a:srgbClr val="829AB5"/>
              </a:buClr>
              <a:buSzPts val="2000"/>
              <a:buChar char="○"/>
            </a:pPr>
            <a:r>
              <a:rPr lang="en-US" sz="2000"/>
              <a:t>Disabling Condition</a:t>
            </a:r>
            <a:endParaRPr sz="2000"/>
          </a:p>
          <a:p>
            <a:pPr indent="-355600" lvl="0" marL="457200" rtl="0" algn="l">
              <a:spcBef>
                <a:spcPts val="0"/>
              </a:spcBef>
              <a:spcAft>
                <a:spcPts val="0"/>
              </a:spcAft>
              <a:buClr>
                <a:srgbClr val="902027"/>
              </a:buClr>
              <a:buSzPts val="2000"/>
              <a:buChar char="●"/>
            </a:pPr>
            <a:r>
              <a:rPr lang="en-US" sz="2000"/>
              <a:t>Program Roster Report (GNRL-106)</a:t>
            </a:r>
            <a:endParaRPr sz="2000"/>
          </a:p>
          <a:p>
            <a:pPr indent="-355600" lvl="1" marL="914400" rtl="0" algn="l">
              <a:spcBef>
                <a:spcPts val="0"/>
              </a:spcBef>
              <a:spcAft>
                <a:spcPts val="0"/>
              </a:spcAft>
              <a:buClr>
                <a:srgbClr val="829AB5"/>
              </a:buClr>
              <a:buSzPts val="2000"/>
              <a:buChar char="○"/>
            </a:pPr>
            <a:r>
              <a:rPr lang="en-US" sz="2000"/>
              <a:t>Missing Move-in Date (PH and RRH projects only)</a:t>
            </a:r>
            <a:endParaRPr sz="2000"/>
          </a:p>
          <a:p>
            <a:pPr indent="-355600" lvl="1" marL="914400" rtl="0" algn="l">
              <a:spcBef>
                <a:spcPts val="0"/>
              </a:spcBef>
              <a:spcAft>
                <a:spcPts val="0"/>
              </a:spcAft>
              <a:buClr>
                <a:srgbClr val="829AB5"/>
              </a:buClr>
              <a:buSzPts val="2000"/>
              <a:buChar char="○"/>
            </a:pPr>
            <a:r>
              <a:rPr lang="en-US" sz="2000"/>
              <a:t>Abandoned</a:t>
            </a:r>
            <a:r>
              <a:rPr lang="en-US" sz="2000"/>
              <a:t> enrollments (exit clients who are no longer in the program)</a:t>
            </a:r>
            <a:endParaRPr sz="2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19"/>
          <p:cNvSpPr txBox="1"/>
          <p:nvPr>
            <p:ph type="title"/>
          </p:nvPr>
        </p:nvSpPr>
        <p:spPr>
          <a:xfrm>
            <a:off x="677334" y="609600"/>
            <a:ext cx="8596800" cy="13209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Introductions</a:t>
            </a:r>
            <a:endParaRPr/>
          </a:p>
        </p:txBody>
      </p:sp>
      <p:sp>
        <p:nvSpPr>
          <p:cNvPr id="154" name="Google Shape;154;p19"/>
          <p:cNvSpPr txBox="1"/>
          <p:nvPr>
            <p:ph idx="1" type="body"/>
          </p:nvPr>
        </p:nvSpPr>
        <p:spPr>
          <a:xfrm>
            <a:off x="677334" y="1488589"/>
            <a:ext cx="8596800" cy="3880800"/>
          </a:xfrm>
          <a:prstGeom prst="rect">
            <a:avLst/>
          </a:prstGeom>
        </p:spPr>
        <p:txBody>
          <a:bodyPr anchorCtr="0" anchor="t" bIns="45700" lIns="91425" spcFirstLastPara="1" rIns="91425" wrap="square" tIns="45700">
            <a:noAutofit/>
          </a:bodyPr>
          <a:lstStyle/>
          <a:p>
            <a:pPr indent="-355600" lvl="0" marL="457200" rtl="0" algn="l">
              <a:spcBef>
                <a:spcPts val="1000"/>
              </a:spcBef>
              <a:spcAft>
                <a:spcPts val="0"/>
              </a:spcAft>
              <a:buClr>
                <a:srgbClr val="902027"/>
              </a:buClr>
              <a:buSzPts val="2000"/>
              <a:buChar char="●"/>
            </a:pPr>
            <a:r>
              <a:rPr lang="en-US" sz="2000"/>
              <a:t>Carrie Sager</a:t>
            </a:r>
            <a:endParaRPr sz="2000"/>
          </a:p>
          <a:p>
            <a:pPr indent="-355600" lvl="0" marL="457200" rtl="0" algn="l">
              <a:spcBef>
                <a:spcPts val="0"/>
              </a:spcBef>
              <a:spcAft>
                <a:spcPts val="0"/>
              </a:spcAft>
              <a:buClr>
                <a:srgbClr val="902027"/>
              </a:buClr>
              <a:buSzPts val="2000"/>
              <a:buChar char="●"/>
            </a:pPr>
            <a:r>
              <a:rPr lang="en-US" sz="2000"/>
              <a:t>Sara Hoffman</a:t>
            </a:r>
            <a:endParaRPr sz="2000"/>
          </a:p>
          <a:p>
            <a:pPr indent="-355600" lvl="0" marL="457200" rtl="0" algn="l">
              <a:spcBef>
                <a:spcPts val="0"/>
              </a:spcBef>
              <a:spcAft>
                <a:spcPts val="0"/>
              </a:spcAft>
              <a:buClr>
                <a:srgbClr val="902027"/>
              </a:buClr>
              <a:buSzPts val="2000"/>
              <a:buChar char="●"/>
            </a:pPr>
            <a:r>
              <a:rPr lang="en-US" sz="2000"/>
              <a:t>Lindsay Eivazian</a:t>
            </a:r>
            <a:endParaRPr sz="20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p37"/>
          <p:cNvSpPr txBox="1"/>
          <p:nvPr>
            <p:ph type="ctrTitle"/>
          </p:nvPr>
        </p:nvSpPr>
        <p:spPr>
          <a:xfrm>
            <a:off x="1507067" y="2404534"/>
            <a:ext cx="7767000" cy="16464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Clr>
                <a:schemeClr val="accent1"/>
              </a:buClr>
              <a:buSzPts val="5400"/>
              <a:buFont typeface="Arial"/>
              <a:buNone/>
            </a:pPr>
            <a:r>
              <a:rPr lang="en-US" sz="5200"/>
              <a:t>Marin Monthly Newsletter</a:t>
            </a:r>
            <a:endParaRPr sz="5200"/>
          </a:p>
        </p:txBody>
      </p:sp>
      <p:sp>
        <p:nvSpPr>
          <p:cNvPr id="285" name="Google Shape;285;p37"/>
          <p:cNvSpPr txBox="1"/>
          <p:nvPr>
            <p:ph idx="1" type="subTitle"/>
          </p:nvPr>
        </p:nvSpPr>
        <p:spPr>
          <a:xfrm>
            <a:off x="1507067" y="4050833"/>
            <a:ext cx="7767000" cy="10968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SzPts val="1440"/>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38"/>
          <p:cNvSpPr txBox="1"/>
          <p:nvPr>
            <p:ph type="title"/>
          </p:nvPr>
        </p:nvSpPr>
        <p:spPr>
          <a:xfrm>
            <a:off x="677334" y="609600"/>
            <a:ext cx="8596800" cy="13209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Newsletter</a:t>
            </a:r>
            <a:endParaRPr/>
          </a:p>
        </p:txBody>
      </p:sp>
      <p:sp>
        <p:nvSpPr>
          <p:cNvPr id="291" name="Google Shape;291;p38"/>
          <p:cNvSpPr txBox="1"/>
          <p:nvPr>
            <p:ph idx="1" type="body"/>
          </p:nvPr>
        </p:nvSpPr>
        <p:spPr>
          <a:xfrm>
            <a:off x="677334" y="2160589"/>
            <a:ext cx="8596800" cy="3880800"/>
          </a:xfrm>
          <a:prstGeom prst="rect">
            <a:avLst/>
          </a:prstGeom>
        </p:spPr>
        <p:txBody>
          <a:bodyPr anchorCtr="0" anchor="t" bIns="45700" lIns="91425" spcFirstLastPara="1" rIns="91425" wrap="square" tIns="45700">
            <a:noAutofit/>
          </a:bodyPr>
          <a:lstStyle/>
          <a:p>
            <a:pPr indent="-355600" lvl="0" marL="457200" rtl="0" algn="l">
              <a:spcBef>
                <a:spcPts val="1000"/>
              </a:spcBef>
              <a:spcAft>
                <a:spcPts val="0"/>
              </a:spcAft>
              <a:buClr>
                <a:srgbClr val="902027"/>
              </a:buClr>
              <a:buSzPts val="2000"/>
              <a:buChar char="●"/>
            </a:pPr>
            <a:r>
              <a:rPr lang="en-US" sz="2000"/>
              <a:t>Changes to the Newsletter</a:t>
            </a:r>
            <a:endParaRPr sz="2000"/>
          </a:p>
          <a:p>
            <a:pPr indent="-342900" lvl="1" marL="914400" rtl="0" algn="l">
              <a:spcBef>
                <a:spcPts val="0"/>
              </a:spcBef>
              <a:spcAft>
                <a:spcPts val="0"/>
              </a:spcAft>
              <a:buClr>
                <a:srgbClr val="829AB5"/>
              </a:buClr>
              <a:buSzPts val="1800"/>
              <a:buChar char="○"/>
            </a:pPr>
            <a:r>
              <a:rPr lang="en-US" sz="1800"/>
              <a:t>Newsletter now goes to all Clarity Human Services users as of June</a:t>
            </a:r>
            <a:endParaRPr sz="1800"/>
          </a:p>
          <a:p>
            <a:pPr indent="-355600" lvl="0" marL="457200" rtl="0" algn="l">
              <a:spcBef>
                <a:spcPts val="0"/>
              </a:spcBef>
              <a:spcAft>
                <a:spcPts val="0"/>
              </a:spcAft>
              <a:buClr>
                <a:srgbClr val="902027"/>
              </a:buClr>
              <a:buSzPts val="2000"/>
              <a:buChar char="●"/>
            </a:pPr>
            <a:r>
              <a:rPr lang="en-US" sz="2000"/>
              <a:t>Important Information</a:t>
            </a:r>
            <a:endParaRPr sz="2000"/>
          </a:p>
          <a:p>
            <a:pPr indent="-342900" lvl="1" marL="914400" rtl="0" algn="l">
              <a:spcBef>
                <a:spcPts val="0"/>
              </a:spcBef>
              <a:spcAft>
                <a:spcPts val="0"/>
              </a:spcAft>
              <a:buClr>
                <a:srgbClr val="829AB5"/>
              </a:buClr>
              <a:buSzPts val="1800"/>
              <a:buChar char="○"/>
            </a:pPr>
            <a:r>
              <a:rPr lang="en-US" sz="1800"/>
              <a:t>Upcoming Trainings</a:t>
            </a:r>
            <a:endParaRPr sz="1800"/>
          </a:p>
          <a:p>
            <a:pPr indent="-342900" lvl="1" marL="914400" rtl="0" algn="l">
              <a:spcBef>
                <a:spcPts val="0"/>
              </a:spcBef>
              <a:spcAft>
                <a:spcPts val="0"/>
              </a:spcAft>
              <a:buClr>
                <a:srgbClr val="829AB5"/>
              </a:buClr>
              <a:buSzPts val="1800"/>
              <a:buChar char="○"/>
            </a:pPr>
            <a:r>
              <a:rPr lang="en-US" sz="1800"/>
              <a:t>Report Spotlights</a:t>
            </a:r>
            <a:endParaRPr sz="1800"/>
          </a:p>
          <a:p>
            <a:pPr indent="-342900" lvl="1" marL="914400" rtl="0" algn="l">
              <a:spcBef>
                <a:spcPts val="0"/>
              </a:spcBef>
              <a:spcAft>
                <a:spcPts val="0"/>
              </a:spcAft>
              <a:buClr>
                <a:srgbClr val="829AB5"/>
              </a:buClr>
              <a:buSzPts val="1800"/>
              <a:buChar char="○"/>
            </a:pPr>
            <a:r>
              <a:rPr lang="en-US" sz="1800"/>
              <a:t>Feature Enhancements</a:t>
            </a:r>
            <a:endParaRPr sz="1800"/>
          </a:p>
          <a:p>
            <a:pPr indent="-342900" lvl="1" marL="914400" rtl="0" algn="l">
              <a:spcBef>
                <a:spcPts val="0"/>
              </a:spcBef>
              <a:spcAft>
                <a:spcPts val="0"/>
              </a:spcAft>
              <a:buClr>
                <a:srgbClr val="829AB5"/>
              </a:buClr>
              <a:buSzPts val="1800"/>
              <a:buChar char="○"/>
            </a:pPr>
            <a:r>
              <a:rPr lang="en-US" sz="1800"/>
              <a:t>Community News and Announcements</a:t>
            </a:r>
            <a:endParaRPr sz="1800"/>
          </a:p>
          <a:p>
            <a:pPr indent="-355600" lvl="0" marL="457200" rtl="0" algn="l">
              <a:spcBef>
                <a:spcPts val="0"/>
              </a:spcBef>
              <a:spcAft>
                <a:spcPts val="0"/>
              </a:spcAft>
              <a:buClr>
                <a:srgbClr val="902027"/>
              </a:buClr>
              <a:buSzPts val="2000"/>
              <a:buChar char="●"/>
            </a:pPr>
            <a:r>
              <a:rPr lang="en-US" sz="2000"/>
              <a:t>Please encourage staff at your agency to read it</a:t>
            </a:r>
            <a:endParaRPr sz="200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p39"/>
          <p:cNvSpPr txBox="1"/>
          <p:nvPr>
            <p:ph type="ctrTitle"/>
          </p:nvPr>
        </p:nvSpPr>
        <p:spPr>
          <a:xfrm>
            <a:off x="1507067" y="2404534"/>
            <a:ext cx="7767000" cy="16464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Clr>
                <a:schemeClr val="accent1"/>
              </a:buClr>
              <a:buSzPts val="5400"/>
              <a:buFont typeface="Arial"/>
              <a:buNone/>
            </a:pPr>
            <a:r>
              <a:rPr lang="en-US" sz="5100"/>
              <a:t>Coordinated Entry Training Recap</a:t>
            </a:r>
            <a:endParaRPr sz="5100"/>
          </a:p>
        </p:txBody>
      </p:sp>
      <p:sp>
        <p:nvSpPr>
          <p:cNvPr id="297" name="Google Shape;297;p39"/>
          <p:cNvSpPr txBox="1"/>
          <p:nvPr>
            <p:ph idx="1" type="subTitle"/>
          </p:nvPr>
        </p:nvSpPr>
        <p:spPr>
          <a:xfrm>
            <a:off x="1507067" y="4050833"/>
            <a:ext cx="7767000" cy="10968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SzPts val="1440"/>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sp>
        <p:nvSpPr>
          <p:cNvPr id="302" name="Google Shape;302;p40"/>
          <p:cNvSpPr txBox="1"/>
          <p:nvPr>
            <p:ph type="title"/>
          </p:nvPr>
        </p:nvSpPr>
        <p:spPr>
          <a:xfrm>
            <a:off x="677334" y="609600"/>
            <a:ext cx="8596800" cy="13209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Marin Coordinated Entry Trainings</a:t>
            </a:r>
            <a:endParaRPr/>
          </a:p>
        </p:txBody>
      </p:sp>
      <p:sp>
        <p:nvSpPr>
          <p:cNvPr id="303" name="Google Shape;303;p40"/>
          <p:cNvSpPr txBox="1"/>
          <p:nvPr>
            <p:ph idx="1" type="body"/>
          </p:nvPr>
        </p:nvSpPr>
        <p:spPr>
          <a:xfrm>
            <a:off x="677334" y="2160589"/>
            <a:ext cx="8596800" cy="3880800"/>
          </a:xfrm>
          <a:prstGeom prst="rect">
            <a:avLst/>
          </a:prstGeom>
        </p:spPr>
        <p:txBody>
          <a:bodyPr anchorCtr="0" anchor="t" bIns="45700" lIns="91425" spcFirstLastPara="1" rIns="91425" wrap="square" tIns="45700">
            <a:noAutofit/>
          </a:bodyPr>
          <a:lstStyle/>
          <a:p>
            <a:pPr indent="-355600" lvl="0" marL="457200" rtl="0" algn="l">
              <a:spcBef>
                <a:spcPts val="1000"/>
              </a:spcBef>
              <a:spcAft>
                <a:spcPts val="0"/>
              </a:spcAft>
              <a:buClr>
                <a:srgbClr val="902027"/>
              </a:buClr>
              <a:buSzPts val="2000"/>
              <a:buChar char="●"/>
            </a:pPr>
            <a:r>
              <a:rPr lang="en-US" sz="2000"/>
              <a:t>Marin CE Website</a:t>
            </a:r>
            <a:endParaRPr sz="2000"/>
          </a:p>
          <a:p>
            <a:pPr indent="-355600" lvl="1" marL="914400" rtl="0" algn="l">
              <a:spcBef>
                <a:spcPts val="0"/>
              </a:spcBef>
              <a:spcAft>
                <a:spcPts val="0"/>
              </a:spcAft>
              <a:buClr>
                <a:srgbClr val="829AB5"/>
              </a:buClr>
              <a:buSzPts val="2000"/>
              <a:buChar char="○"/>
            </a:pPr>
            <a:r>
              <a:rPr lang="en-US" sz="2000"/>
              <a:t>Coordinated Entry Training Materials, including training recordings and handouts</a:t>
            </a:r>
            <a:endParaRPr sz="2000"/>
          </a:p>
          <a:p>
            <a:pPr indent="-355600" lvl="0" marL="457200" rtl="0" algn="l">
              <a:spcBef>
                <a:spcPts val="0"/>
              </a:spcBef>
              <a:spcAft>
                <a:spcPts val="0"/>
              </a:spcAft>
              <a:buClr>
                <a:srgbClr val="902027"/>
              </a:buClr>
              <a:buSzPts val="2000"/>
              <a:buChar char="●"/>
            </a:pPr>
            <a:r>
              <a:rPr lang="en-US" sz="2000"/>
              <a:t>marin.clarityhs.help &gt;</a:t>
            </a:r>
            <a:r>
              <a:rPr lang="en-US" sz="2000"/>
              <a:t> “Coordinated Entry Training Materials”</a:t>
            </a:r>
            <a:endParaRPr sz="2000"/>
          </a:p>
          <a:p>
            <a:pPr indent="-355600" lvl="1" marL="914400" rtl="0" algn="l">
              <a:spcBef>
                <a:spcPts val="0"/>
              </a:spcBef>
              <a:spcAft>
                <a:spcPts val="0"/>
              </a:spcAft>
              <a:buClr>
                <a:srgbClr val="829AB5"/>
              </a:buClr>
              <a:buSzPts val="2000"/>
              <a:buChar char="○"/>
            </a:pPr>
            <a:r>
              <a:rPr lang="en-US" sz="2000" u="sng">
                <a:solidFill>
                  <a:schemeClr val="hlink"/>
                </a:solidFill>
                <a:hlinkClick r:id="rId3"/>
              </a:rPr>
              <a:t>https://marin.clarityhs.help/hc/en-us/articles/360052218714-Coordinated-Entry-Training-Materials</a:t>
            </a:r>
            <a:r>
              <a:rPr lang="en-US" sz="2000"/>
              <a:t> </a:t>
            </a:r>
            <a:endParaRPr sz="2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0"/>
          <p:cNvSpPr txBox="1"/>
          <p:nvPr>
            <p:ph type="title"/>
          </p:nvPr>
        </p:nvSpPr>
        <p:spPr>
          <a:xfrm>
            <a:off x="677334" y="609600"/>
            <a:ext cx="8596800" cy="13209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Overview</a:t>
            </a:r>
            <a:endParaRPr/>
          </a:p>
        </p:txBody>
      </p:sp>
      <p:sp>
        <p:nvSpPr>
          <p:cNvPr id="160" name="Google Shape;160;p20"/>
          <p:cNvSpPr txBox="1"/>
          <p:nvPr>
            <p:ph idx="1" type="body"/>
          </p:nvPr>
        </p:nvSpPr>
        <p:spPr>
          <a:xfrm>
            <a:off x="677334" y="1930489"/>
            <a:ext cx="8596800" cy="3880800"/>
          </a:xfrm>
          <a:prstGeom prst="rect">
            <a:avLst/>
          </a:prstGeom>
        </p:spPr>
        <p:txBody>
          <a:bodyPr anchorCtr="0" anchor="t" bIns="45700" lIns="91425" spcFirstLastPara="1" rIns="91425" wrap="square" tIns="45700">
            <a:noAutofit/>
          </a:bodyPr>
          <a:lstStyle/>
          <a:p>
            <a:pPr indent="-355600" lvl="0" marL="457200" rtl="0" algn="l">
              <a:spcBef>
                <a:spcPts val="0"/>
              </a:spcBef>
              <a:spcAft>
                <a:spcPts val="0"/>
              </a:spcAft>
              <a:buClr>
                <a:srgbClr val="902027"/>
              </a:buClr>
              <a:buSzPts val="2000"/>
              <a:buChar char="●"/>
            </a:pPr>
            <a:r>
              <a:rPr lang="en-US" sz="2000"/>
              <a:t>Today’s meeting will cover</a:t>
            </a:r>
            <a:endParaRPr sz="2000"/>
          </a:p>
          <a:p>
            <a:pPr indent="-342900" lvl="1" marL="914400" rtl="0" algn="l">
              <a:spcBef>
                <a:spcPts val="0"/>
              </a:spcBef>
              <a:spcAft>
                <a:spcPts val="0"/>
              </a:spcAft>
              <a:buClr>
                <a:srgbClr val="829AB5"/>
              </a:buClr>
              <a:buSzPts val="1800"/>
              <a:buChar char="○"/>
            </a:pPr>
            <a:r>
              <a:rPr lang="en-US" sz="1800"/>
              <a:t>What is an Agency Lead and what are the responsibilities?</a:t>
            </a:r>
            <a:endParaRPr sz="1800"/>
          </a:p>
          <a:p>
            <a:pPr indent="-342900" lvl="1" marL="914400" rtl="0" algn="l">
              <a:spcBef>
                <a:spcPts val="0"/>
              </a:spcBef>
              <a:spcAft>
                <a:spcPts val="0"/>
              </a:spcAft>
              <a:buClr>
                <a:srgbClr val="829AB5"/>
              </a:buClr>
              <a:buSzPts val="1800"/>
              <a:buChar char="○"/>
            </a:pPr>
            <a:r>
              <a:rPr lang="en-US" sz="1800"/>
              <a:t>LSA and System Performance Measures - How the data is used</a:t>
            </a:r>
            <a:endParaRPr sz="1800"/>
          </a:p>
          <a:p>
            <a:pPr indent="-342900" lvl="1" marL="914400" rtl="0" algn="l">
              <a:spcBef>
                <a:spcPts val="0"/>
              </a:spcBef>
              <a:spcAft>
                <a:spcPts val="0"/>
              </a:spcAft>
              <a:buClr>
                <a:srgbClr val="829AB5"/>
              </a:buClr>
              <a:buSzPts val="1800"/>
              <a:buChar char="○"/>
            </a:pPr>
            <a:r>
              <a:rPr lang="en-US" sz="1800"/>
              <a:t>Agency Review Packet</a:t>
            </a:r>
            <a:endParaRPr sz="1800"/>
          </a:p>
          <a:p>
            <a:pPr indent="-330200" lvl="2" marL="1371600" rtl="0" algn="l">
              <a:spcBef>
                <a:spcPts val="0"/>
              </a:spcBef>
              <a:spcAft>
                <a:spcPts val="0"/>
              </a:spcAft>
              <a:buClr>
                <a:srgbClr val="902027"/>
              </a:buClr>
              <a:buSzPts val="1600"/>
              <a:buChar char="■"/>
            </a:pPr>
            <a:r>
              <a:rPr lang="en-US" sz="1600"/>
              <a:t>Program Roster Reports</a:t>
            </a:r>
            <a:endParaRPr sz="1600"/>
          </a:p>
          <a:p>
            <a:pPr indent="-330200" lvl="2" marL="1371600" rtl="0" algn="l">
              <a:spcBef>
                <a:spcPts val="0"/>
              </a:spcBef>
              <a:spcAft>
                <a:spcPts val="0"/>
              </a:spcAft>
              <a:buClr>
                <a:srgbClr val="902027"/>
              </a:buClr>
              <a:buSzPts val="1600"/>
              <a:buChar char="■"/>
            </a:pPr>
            <a:r>
              <a:rPr lang="en-US" sz="1600"/>
              <a:t>HMIS DQ Reports</a:t>
            </a:r>
            <a:endParaRPr sz="1600"/>
          </a:p>
          <a:p>
            <a:pPr indent="-342900" lvl="1" marL="914400" rtl="0" algn="l">
              <a:spcBef>
                <a:spcPts val="0"/>
              </a:spcBef>
              <a:spcAft>
                <a:spcPts val="0"/>
              </a:spcAft>
              <a:buClr>
                <a:srgbClr val="829AB5"/>
              </a:buClr>
              <a:buSzPts val="1800"/>
              <a:buChar char="○"/>
            </a:pPr>
            <a:r>
              <a:rPr lang="en-US" sz="1800"/>
              <a:t>Feedback on recent Marin Coordinated Entry trainings</a:t>
            </a:r>
            <a:endParaRPr sz="1800"/>
          </a:p>
          <a:p>
            <a:pPr indent="-342900" lvl="1" marL="914400" rtl="0" algn="l">
              <a:spcBef>
                <a:spcPts val="0"/>
              </a:spcBef>
              <a:spcAft>
                <a:spcPts val="0"/>
              </a:spcAft>
              <a:buClr>
                <a:srgbClr val="829AB5"/>
              </a:buClr>
              <a:buSzPts val="1800"/>
              <a:buChar char="○"/>
            </a:pPr>
            <a:r>
              <a:rPr lang="en-US" sz="1800"/>
              <a:t>Newsletter</a:t>
            </a:r>
            <a:endParaRPr sz="18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21"/>
          <p:cNvSpPr txBox="1"/>
          <p:nvPr>
            <p:ph type="ctrTitle"/>
          </p:nvPr>
        </p:nvSpPr>
        <p:spPr>
          <a:xfrm>
            <a:off x="1507067" y="2404534"/>
            <a:ext cx="7767000" cy="16464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Clr>
                <a:schemeClr val="accent1"/>
              </a:buClr>
              <a:buSzPts val="5400"/>
              <a:buFont typeface="Arial"/>
              <a:buNone/>
            </a:pPr>
            <a:r>
              <a:rPr lang="en-US"/>
              <a:t>Agency Leads</a:t>
            </a:r>
            <a:endParaRPr/>
          </a:p>
        </p:txBody>
      </p:sp>
      <p:sp>
        <p:nvSpPr>
          <p:cNvPr id="166" name="Google Shape;166;p21"/>
          <p:cNvSpPr txBox="1"/>
          <p:nvPr>
            <p:ph idx="1" type="subTitle"/>
          </p:nvPr>
        </p:nvSpPr>
        <p:spPr>
          <a:xfrm>
            <a:off x="1507067" y="4050833"/>
            <a:ext cx="7767000" cy="10968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SzPts val="144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22"/>
          <p:cNvSpPr txBox="1"/>
          <p:nvPr>
            <p:ph type="title"/>
          </p:nvPr>
        </p:nvSpPr>
        <p:spPr>
          <a:xfrm>
            <a:off x="677334" y="609600"/>
            <a:ext cx="8596800" cy="13209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What is an Agency Lead?</a:t>
            </a:r>
            <a:endParaRPr/>
          </a:p>
        </p:txBody>
      </p:sp>
      <p:sp>
        <p:nvSpPr>
          <p:cNvPr id="172" name="Google Shape;172;p22"/>
          <p:cNvSpPr txBox="1"/>
          <p:nvPr>
            <p:ph idx="1" type="body"/>
          </p:nvPr>
        </p:nvSpPr>
        <p:spPr>
          <a:xfrm>
            <a:off x="677334" y="1930489"/>
            <a:ext cx="8596800" cy="3880800"/>
          </a:xfrm>
          <a:prstGeom prst="rect">
            <a:avLst/>
          </a:prstGeom>
        </p:spPr>
        <p:txBody>
          <a:bodyPr anchorCtr="0" anchor="t" bIns="45700" lIns="91425" spcFirstLastPara="1" rIns="91425" wrap="square" tIns="45700">
            <a:noAutofit/>
          </a:bodyPr>
          <a:lstStyle/>
          <a:p>
            <a:pPr indent="0" lvl="0" marL="0" rtl="0" algn="l">
              <a:lnSpc>
                <a:spcPct val="150000"/>
              </a:lnSpc>
              <a:spcBef>
                <a:spcPts val="0"/>
              </a:spcBef>
              <a:spcAft>
                <a:spcPts val="0"/>
              </a:spcAft>
              <a:buClr>
                <a:srgbClr val="000000"/>
              </a:buClr>
              <a:buFont typeface="Arial"/>
              <a:buNone/>
            </a:pPr>
            <a:r>
              <a:rPr lang="en-US">
                <a:solidFill>
                  <a:srgbClr val="D3D8E1"/>
                </a:solidFill>
              </a:rPr>
              <a:t>Each agency that participates in our local HMIS is responsible for designating an agency lead. This person acts as a liaison between their agency and the HMIS team, which includes the Bitfocus Help Desk and Community Administration teams as well as relevant CoC staff. Depending on the needs of the agency, the agency lead may also take on additional responsibilities, for example security and data quality. We’ll get into all of these responsibilities later on. </a:t>
            </a:r>
            <a:endParaRPr>
              <a:solidFill>
                <a:srgbClr val="D3D8E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23"/>
          <p:cNvSpPr txBox="1"/>
          <p:nvPr>
            <p:ph type="title"/>
          </p:nvPr>
        </p:nvSpPr>
        <p:spPr>
          <a:xfrm>
            <a:off x="677334" y="609600"/>
            <a:ext cx="8596800" cy="13209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Agency Lead Roles &amp; Responsibilities</a:t>
            </a:r>
            <a:endParaRPr/>
          </a:p>
        </p:txBody>
      </p:sp>
      <p:sp>
        <p:nvSpPr>
          <p:cNvPr id="178" name="Google Shape;178;p23"/>
          <p:cNvSpPr txBox="1"/>
          <p:nvPr>
            <p:ph idx="1" type="body"/>
          </p:nvPr>
        </p:nvSpPr>
        <p:spPr>
          <a:xfrm>
            <a:off x="677334" y="1930489"/>
            <a:ext cx="8596800" cy="3880800"/>
          </a:xfrm>
          <a:prstGeom prst="rect">
            <a:avLst/>
          </a:prstGeom>
        </p:spPr>
        <p:txBody>
          <a:bodyPr anchorCtr="0" anchor="t" bIns="45700" lIns="91425" spcFirstLastPara="1" rIns="91425" wrap="square" tIns="45700">
            <a:noAutofit/>
          </a:bodyPr>
          <a:lstStyle/>
          <a:p>
            <a:pPr indent="-355600" lvl="0" marL="457200" rtl="0" algn="l">
              <a:spcBef>
                <a:spcPts val="0"/>
              </a:spcBef>
              <a:spcAft>
                <a:spcPts val="0"/>
              </a:spcAft>
              <a:buClr>
                <a:srgbClr val="902027"/>
              </a:buClr>
              <a:buSzPts val="2000"/>
              <a:buChar char="●"/>
            </a:pPr>
            <a:r>
              <a:rPr lang="en-US" sz="2000"/>
              <a:t>Communication</a:t>
            </a:r>
            <a:endParaRPr sz="2000"/>
          </a:p>
          <a:p>
            <a:pPr indent="-345440" lvl="1" marL="914400" rtl="0" algn="l">
              <a:spcBef>
                <a:spcPts val="0"/>
              </a:spcBef>
              <a:spcAft>
                <a:spcPts val="0"/>
              </a:spcAft>
              <a:buClr>
                <a:srgbClr val="829AB5"/>
              </a:buClr>
              <a:buSzPts val="1840"/>
              <a:buChar char="○"/>
            </a:pPr>
            <a:r>
              <a:rPr lang="en-US"/>
              <a:t>Communication liaison for all things HMIS</a:t>
            </a:r>
            <a:endParaRPr/>
          </a:p>
          <a:p>
            <a:pPr indent="-345440" lvl="1" marL="914400" rtl="0" algn="l">
              <a:spcBef>
                <a:spcPts val="0"/>
              </a:spcBef>
              <a:spcAft>
                <a:spcPts val="0"/>
              </a:spcAft>
              <a:buClr>
                <a:srgbClr val="829AB5"/>
              </a:buClr>
              <a:buSzPts val="1840"/>
              <a:buChar char="○"/>
            </a:pPr>
            <a:r>
              <a:rPr lang="en-US"/>
              <a:t>Both providing HMIS information to your staff and providing information about your agency to Bitfocus</a:t>
            </a:r>
            <a:endParaRPr/>
          </a:p>
          <a:p>
            <a:pPr indent="-345440" lvl="1" marL="914400" rtl="0" algn="l">
              <a:spcBef>
                <a:spcPts val="0"/>
              </a:spcBef>
              <a:spcAft>
                <a:spcPts val="0"/>
              </a:spcAft>
              <a:buClr>
                <a:srgbClr val="829AB5"/>
              </a:buClr>
              <a:buSzPts val="1840"/>
              <a:buChar char="○"/>
            </a:pPr>
            <a:r>
              <a:rPr lang="en-US"/>
              <a:t>Things we will communicate with you:</a:t>
            </a:r>
            <a:endParaRPr/>
          </a:p>
          <a:p>
            <a:pPr indent="-320039" lvl="2" marL="1371600" rtl="0" algn="l">
              <a:spcBef>
                <a:spcPts val="0"/>
              </a:spcBef>
              <a:spcAft>
                <a:spcPts val="0"/>
              </a:spcAft>
              <a:buClr>
                <a:srgbClr val="902027"/>
              </a:buClr>
              <a:buSzPts val="1440"/>
              <a:buChar char="■"/>
            </a:pPr>
            <a:r>
              <a:rPr lang="en-US"/>
              <a:t>Data Standards or workflow changes</a:t>
            </a:r>
            <a:endParaRPr/>
          </a:p>
          <a:p>
            <a:pPr indent="-320039" lvl="2" marL="1371600" rtl="0" algn="l">
              <a:spcBef>
                <a:spcPts val="0"/>
              </a:spcBef>
              <a:spcAft>
                <a:spcPts val="0"/>
              </a:spcAft>
              <a:buClr>
                <a:srgbClr val="902027"/>
              </a:buClr>
              <a:buSzPts val="1440"/>
              <a:buChar char="■"/>
            </a:pPr>
            <a:r>
              <a:rPr lang="en-US"/>
              <a:t>Training Opportunities</a:t>
            </a:r>
            <a:endParaRPr/>
          </a:p>
          <a:p>
            <a:pPr indent="-320039" lvl="2" marL="1371600" rtl="0" algn="l">
              <a:spcBef>
                <a:spcPts val="0"/>
              </a:spcBef>
              <a:spcAft>
                <a:spcPts val="0"/>
              </a:spcAft>
              <a:buClr>
                <a:srgbClr val="902027"/>
              </a:buClr>
              <a:buSzPts val="1440"/>
              <a:buChar char="■"/>
            </a:pPr>
            <a:r>
              <a:rPr lang="en-US"/>
              <a:t>Data issues</a:t>
            </a:r>
            <a:endParaRPr/>
          </a:p>
          <a:p>
            <a:pPr indent="-320039" lvl="2" marL="1371600" rtl="0" algn="l">
              <a:spcBef>
                <a:spcPts val="0"/>
              </a:spcBef>
              <a:spcAft>
                <a:spcPts val="0"/>
              </a:spcAft>
              <a:buClr>
                <a:srgbClr val="902027"/>
              </a:buClr>
              <a:buSzPts val="1440"/>
              <a:buChar char="■"/>
            </a:pPr>
            <a:r>
              <a:rPr lang="en-US"/>
              <a:t>User account issues</a:t>
            </a:r>
            <a:endParaRPr/>
          </a:p>
          <a:p>
            <a:pPr indent="-345440" lvl="1" marL="914400" rtl="0" algn="l">
              <a:spcBef>
                <a:spcPts val="0"/>
              </a:spcBef>
              <a:spcAft>
                <a:spcPts val="0"/>
              </a:spcAft>
              <a:buClr>
                <a:srgbClr val="829AB5"/>
              </a:buClr>
              <a:buSzPts val="1840"/>
              <a:buChar char="○"/>
            </a:pPr>
            <a:r>
              <a:rPr lang="en-US"/>
              <a:t>Communication we need from you:</a:t>
            </a:r>
            <a:endParaRPr/>
          </a:p>
          <a:p>
            <a:pPr indent="-320039" lvl="2" marL="1371600" rtl="0" algn="l">
              <a:spcBef>
                <a:spcPts val="0"/>
              </a:spcBef>
              <a:spcAft>
                <a:spcPts val="0"/>
              </a:spcAft>
              <a:buClr>
                <a:srgbClr val="902027"/>
              </a:buClr>
              <a:buSzPts val="1440"/>
              <a:buChar char="■"/>
            </a:pPr>
            <a:r>
              <a:rPr lang="en-US"/>
              <a:t>New user training and account information or requests</a:t>
            </a:r>
            <a:endParaRPr/>
          </a:p>
          <a:p>
            <a:pPr indent="-320039" lvl="2" marL="1371600" rtl="0" algn="l">
              <a:spcBef>
                <a:spcPts val="0"/>
              </a:spcBef>
              <a:spcAft>
                <a:spcPts val="0"/>
              </a:spcAft>
              <a:buClr>
                <a:srgbClr val="902027"/>
              </a:buClr>
              <a:buSzPts val="1440"/>
              <a:buChar char="■"/>
            </a:pPr>
            <a:r>
              <a:rPr lang="en-US"/>
              <a:t>When staff no longer need an HMIS account or need permissions changes</a:t>
            </a:r>
            <a:endParaRPr/>
          </a:p>
          <a:p>
            <a:pPr indent="-320039" lvl="2" marL="1371600" rtl="0" algn="l">
              <a:spcBef>
                <a:spcPts val="0"/>
              </a:spcBef>
              <a:spcAft>
                <a:spcPts val="0"/>
              </a:spcAft>
              <a:buClr>
                <a:srgbClr val="902027"/>
              </a:buClr>
              <a:buSzPts val="1440"/>
              <a:buChar char="■"/>
            </a:pPr>
            <a:r>
              <a:rPr lang="en-US"/>
              <a:t>When new projects start or existing projects end</a:t>
            </a:r>
            <a:endParaRPr/>
          </a:p>
          <a:p>
            <a:pPr indent="-320039" lvl="2" marL="1371600" rtl="0" algn="l">
              <a:spcBef>
                <a:spcPts val="0"/>
              </a:spcBef>
              <a:spcAft>
                <a:spcPts val="0"/>
              </a:spcAft>
              <a:buClr>
                <a:srgbClr val="902027"/>
              </a:buClr>
              <a:buSzPts val="1440"/>
              <a:buChar char="■"/>
            </a:pPr>
            <a:r>
              <a:rPr lang="en-US"/>
              <a:t>Privacy concerns, questions, or possible data breaches</a:t>
            </a:r>
            <a:endParaRPr/>
          </a:p>
          <a:p>
            <a:pPr indent="-320039" lvl="2" marL="1371600" rtl="0" algn="l">
              <a:spcBef>
                <a:spcPts val="0"/>
              </a:spcBef>
              <a:spcAft>
                <a:spcPts val="0"/>
              </a:spcAft>
              <a:buClr>
                <a:srgbClr val="902027"/>
              </a:buClr>
              <a:buSzPts val="1440"/>
              <a:buChar char="■"/>
            </a:pPr>
            <a:r>
              <a:rPr lang="en-US"/>
              <a:t>Data entry or quality concerns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24"/>
          <p:cNvSpPr txBox="1"/>
          <p:nvPr>
            <p:ph type="title"/>
          </p:nvPr>
        </p:nvSpPr>
        <p:spPr>
          <a:xfrm>
            <a:off x="677334" y="609600"/>
            <a:ext cx="8596800" cy="13209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Agency Lead Roles &amp; Responsibilities</a:t>
            </a:r>
            <a:endParaRPr/>
          </a:p>
        </p:txBody>
      </p:sp>
      <p:sp>
        <p:nvSpPr>
          <p:cNvPr id="184" name="Google Shape;184;p24"/>
          <p:cNvSpPr txBox="1"/>
          <p:nvPr>
            <p:ph idx="1" type="body"/>
          </p:nvPr>
        </p:nvSpPr>
        <p:spPr>
          <a:xfrm>
            <a:off x="677334" y="1930489"/>
            <a:ext cx="8596800" cy="3880800"/>
          </a:xfrm>
          <a:prstGeom prst="rect">
            <a:avLst/>
          </a:prstGeom>
        </p:spPr>
        <p:txBody>
          <a:bodyPr anchorCtr="0" anchor="t" bIns="45700" lIns="91425" spcFirstLastPara="1" rIns="91425" wrap="square" tIns="45700">
            <a:noAutofit/>
          </a:bodyPr>
          <a:lstStyle/>
          <a:p>
            <a:pPr indent="-368300" lvl="0" marL="457200" rtl="0" algn="l">
              <a:spcBef>
                <a:spcPts val="0"/>
              </a:spcBef>
              <a:spcAft>
                <a:spcPts val="0"/>
              </a:spcAft>
              <a:buClr>
                <a:srgbClr val="902027"/>
              </a:buClr>
              <a:buSzPts val="2200"/>
              <a:buChar char="●"/>
            </a:pPr>
            <a:r>
              <a:rPr lang="en-US" sz="2000"/>
              <a:t>Security Officer</a:t>
            </a:r>
            <a:endParaRPr/>
          </a:p>
          <a:p>
            <a:pPr indent="-342900" lvl="1" marL="914400" rtl="0" algn="l">
              <a:spcBef>
                <a:spcPts val="0"/>
              </a:spcBef>
              <a:spcAft>
                <a:spcPts val="0"/>
              </a:spcAft>
              <a:buClr>
                <a:srgbClr val="829AB5"/>
              </a:buClr>
              <a:buSzPts val="1800"/>
              <a:buChar char="○"/>
            </a:pPr>
            <a:r>
              <a:rPr lang="en-US"/>
              <a:t>Notify the community administration team of any potential misuses of data, data breaches, or other security or privacy concerns</a:t>
            </a:r>
            <a:endParaRPr/>
          </a:p>
          <a:p>
            <a:pPr indent="-368300" lvl="0" marL="457200" rtl="0" algn="l">
              <a:spcBef>
                <a:spcPts val="0"/>
              </a:spcBef>
              <a:spcAft>
                <a:spcPts val="0"/>
              </a:spcAft>
              <a:buClr>
                <a:srgbClr val="902027"/>
              </a:buClr>
              <a:buSzPts val="2200"/>
              <a:buChar char="●"/>
            </a:pPr>
            <a:r>
              <a:rPr lang="en-US" sz="2000"/>
              <a:t>Data Quality</a:t>
            </a:r>
            <a:endParaRPr sz="2000"/>
          </a:p>
          <a:p>
            <a:pPr indent="-342900" lvl="1" marL="914400" rtl="0" algn="l">
              <a:spcBef>
                <a:spcPts val="0"/>
              </a:spcBef>
              <a:spcAft>
                <a:spcPts val="0"/>
              </a:spcAft>
              <a:buClr>
                <a:srgbClr val="829AB5"/>
              </a:buClr>
              <a:buSzPts val="1800"/>
              <a:buChar char="○"/>
            </a:pPr>
            <a:r>
              <a:rPr lang="en-US"/>
              <a:t>Ensure project information is complete and up to date</a:t>
            </a:r>
            <a:endParaRPr/>
          </a:p>
          <a:p>
            <a:pPr indent="-342900" lvl="1" marL="914400" rtl="0" algn="l">
              <a:spcBef>
                <a:spcPts val="0"/>
              </a:spcBef>
              <a:spcAft>
                <a:spcPts val="0"/>
              </a:spcAft>
              <a:buClr>
                <a:srgbClr val="829AB5"/>
              </a:buClr>
              <a:buSzPts val="1800"/>
              <a:buChar char="○"/>
            </a:pPr>
            <a:r>
              <a:rPr lang="en-US"/>
              <a:t>Ensure project is collecting required information and that there are no data entry errors</a:t>
            </a:r>
            <a:endParaRPr/>
          </a:p>
          <a:p>
            <a:pPr indent="-342900" lvl="1" marL="914400" rtl="0" algn="l">
              <a:spcBef>
                <a:spcPts val="0"/>
              </a:spcBef>
              <a:spcAft>
                <a:spcPts val="0"/>
              </a:spcAft>
              <a:buClr>
                <a:srgbClr val="829AB5"/>
              </a:buClr>
              <a:buSzPts val="1800"/>
              <a:buChar char="○"/>
            </a:pPr>
            <a:r>
              <a:rPr lang="en-US"/>
              <a:t>Determine and/or communicate which staff at your agency have access to Clarity Human Services data analysis tools </a:t>
            </a:r>
            <a:endParaRPr/>
          </a:p>
          <a:p>
            <a:pPr indent="-342900" lvl="1" marL="914400" rtl="0" algn="l">
              <a:spcBef>
                <a:spcPts val="0"/>
              </a:spcBef>
              <a:spcAft>
                <a:spcPts val="0"/>
              </a:spcAft>
              <a:buClr>
                <a:srgbClr val="829AB5"/>
              </a:buClr>
              <a:buSzPts val="1800"/>
              <a:buChar char="○"/>
            </a:pPr>
            <a:r>
              <a:rPr lang="en-US"/>
              <a:t>Ensure that staff at your agency are familiar with which reports in the Clarity Human Services Report Library will provide them with the data they need</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25"/>
          <p:cNvSpPr txBox="1"/>
          <p:nvPr>
            <p:ph type="title"/>
          </p:nvPr>
        </p:nvSpPr>
        <p:spPr>
          <a:xfrm>
            <a:off x="677334" y="609600"/>
            <a:ext cx="8596800" cy="13209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How You’ll Hear from Us</a:t>
            </a:r>
            <a:endParaRPr/>
          </a:p>
        </p:txBody>
      </p:sp>
      <p:sp>
        <p:nvSpPr>
          <p:cNvPr id="190" name="Google Shape;190;p25"/>
          <p:cNvSpPr txBox="1"/>
          <p:nvPr>
            <p:ph idx="1" type="body"/>
          </p:nvPr>
        </p:nvSpPr>
        <p:spPr>
          <a:xfrm>
            <a:off x="677334" y="1930489"/>
            <a:ext cx="8596800" cy="3880800"/>
          </a:xfrm>
          <a:prstGeom prst="rect">
            <a:avLst/>
          </a:prstGeom>
        </p:spPr>
        <p:txBody>
          <a:bodyPr anchorCtr="0" anchor="t" bIns="45700" lIns="91425" spcFirstLastPara="1" rIns="91425" wrap="square" tIns="45700">
            <a:noAutofit/>
          </a:bodyPr>
          <a:lstStyle/>
          <a:p>
            <a:pPr indent="-358140" lvl="0" marL="457200" rtl="0" algn="l">
              <a:spcBef>
                <a:spcPts val="1000"/>
              </a:spcBef>
              <a:spcAft>
                <a:spcPts val="0"/>
              </a:spcAft>
              <a:buClr>
                <a:srgbClr val="902027"/>
              </a:buClr>
              <a:buSzPts val="2040"/>
              <a:buChar char="●"/>
            </a:pPr>
            <a:r>
              <a:rPr lang="en-US" sz="2000"/>
              <a:t>M</a:t>
            </a:r>
            <a:r>
              <a:rPr lang="en-US" sz="2000"/>
              <a:t>onthly newsletter</a:t>
            </a:r>
            <a:endParaRPr sz="2000"/>
          </a:p>
          <a:p>
            <a:pPr indent="-358140" lvl="0" marL="457200" rtl="0" algn="l">
              <a:spcBef>
                <a:spcPts val="1000"/>
              </a:spcBef>
              <a:spcAft>
                <a:spcPts val="0"/>
              </a:spcAft>
              <a:buClr>
                <a:srgbClr val="902027"/>
              </a:buClr>
              <a:buSzPts val="2040"/>
              <a:buChar char="●"/>
            </a:pPr>
            <a:r>
              <a:rPr lang="en-US" sz="2000"/>
              <a:t>Emails from Community Administration team</a:t>
            </a:r>
            <a:endParaRPr sz="2000"/>
          </a:p>
          <a:p>
            <a:pPr indent="-358140" lvl="0" marL="457200" rtl="0" algn="l">
              <a:spcBef>
                <a:spcPts val="1000"/>
              </a:spcBef>
              <a:spcAft>
                <a:spcPts val="0"/>
              </a:spcAft>
              <a:buClr>
                <a:srgbClr val="902027"/>
              </a:buClr>
              <a:buSzPts val="2040"/>
              <a:buChar char="●"/>
            </a:pPr>
            <a:r>
              <a:rPr lang="en-US" sz="2000"/>
              <a:t>Trainings or office hours sessions</a:t>
            </a:r>
            <a:endParaRPr sz="2000"/>
          </a:p>
          <a:p>
            <a:pPr indent="-358140" lvl="0" marL="457200" rtl="0" algn="l">
              <a:spcBef>
                <a:spcPts val="1000"/>
              </a:spcBef>
              <a:spcAft>
                <a:spcPts val="0"/>
              </a:spcAft>
              <a:buClr>
                <a:srgbClr val="902027"/>
              </a:buClr>
              <a:buSzPts val="2040"/>
              <a:buChar char="●"/>
            </a:pPr>
            <a:r>
              <a:rPr lang="en-US" sz="2000"/>
              <a:t>Monthly/quarterly agency lead meeting discussions</a:t>
            </a:r>
            <a:endParaRPr sz="2000"/>
          </a:p>
          <a:p>
            <a:pPr indent="-358140" lvl="0" marL="457200" rtl="0" algn="l">
              <a:spcBef>
                <a:spcPts val="1000"/>
              </a:spcBef>
              <a:spcAft>
                <a:spcPts val="0"/>
              </a:spcAft>
              <a:buClr>
                <a:srgbClr val="902027"/>
              </a:buClr>
              <a:buSzPts val="2040"/>
              <a:buChar char="●"/>
            </a:pPr>
            <a:r>
              <a:rPr lang="en-US" sz="2000"/>
              <a:t>Help Desk tickets</a:t>
            </a:r>
            <a:endParaRPr sz="20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26"/>
          <p:cNvSpPr txBox="1"/>
          <p:nvPr>
            <p:ph type="title"/>
          </p:nvPr>
        </p:nvSpPr>
        <p:spPr>
          <a:xfrm>
            <a:off x="677334" y="609600"/>
            <a:ext cx="8596800" cy="13209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Resources</a:t>
            </a:r>
            <a:endParaRPr/>
          </a:p>
        </p:txBody>
      </p:sp>
      <p:sp>
        <p:nvSpPr>
          <p:cNvPr id="196" name="Google Shape;196;p26"/>
          <p:cNvSpPr txBox="1"/>
          <p:nvPr>
            <p:ph idx="1" type="body"/>
          </p:nvPr>
        </p:nvSpPr>
        <p:spPr>
          <a:xfrm>
            <a:off x="677334" y="1930489"/>
            <a:ext cx="8596800" cy="3880800"/>
          </a:xfrm>
          <a:prstGeom prst="rect">
            <a:avLst/>
          </a:prstGeom>
        </p:spPr>
        <p:txBody>
          <a:bodyPr anchorCtr="0" anchor="t" bIns="45700" lIns="91425" spcFirstLastPara="1" rIns="91425" wrap="square" tIns="45700">
            <a:noAutofit/>
          </a:bodyPr>
          <a:lstStyle/>
          <a:p>
            <a:pPr indent="-368300" lvl="0" marL="457200" rtl="0" algn="l">
              <a:spcBef>
                <a:spcPts val="1000"/>
              </a:spcBef>
              <a:spcAft>
                <a:spcPts val="0"/>
              </a:spcAft>
              <a:buClr>
                <a:srgbClr val="902027"/>
              </a:buClr>
              <a:buSzPts val="2200"/>
              <a:buChar char="●"/>
            </a:pPr>
            <a:r>
              <a:rPr lang="en-US" sz="2000"/>
              <a:t>Clarity Help Desk Site: </a:t>
            </a:r>
            <a:r>
              <a:rPr lang="en-US" sz="2000" u="sng">
                <a:solidFill>
                  <a:schemeClr val="hlink"/>
                </a:solidFill>
                <a:hlinkClick r:id="rId3"/>
              </a:rPr>
              <a:t>https://marin.clarityhs.help/</a:t>
            </a:r>
            <a:endParaRPr sz="2000"/>
          </a:p>
          <a:p>
            <a:pPr indent="-368300" lvl="0" marL="457200" rtl="0" algn="l">
              <a:spcBef>
                <a:spcPts val="0"/>
              </a:spcBef>
              <a:spcAft>
                <a:spcPts val="0"/>
              </a:spcAft>
              <a:buClr>
                <a:srgbClr val="902027"/>
              </a:buClr>
              <a:buSzPts val="2200"/>
              <a:buChar char="●"/>
            </a:pPr>
            <a:r>
              <a:rPr lang="en-US" sz="2000"/>
              <a:t>“The Widget”</a:t>
            </a:r>
            <a:endParaRPr sz="2000"/>
          </a:p>
          <a:p>
            <a:pPr indent="-368300" lvl="0" marL="457200" rtl="0" algn="l">
              <a:spcBef>
                <a:spcPts val="0"/>
              </a:spcBef>
              <a:spcAft>
                <a:spcPts val="0"/>
              </a:spcAft>
              <a:buClr>
                <a:srgbClr val="902027"/>
              </a:buClr>
              <a:buSzPts val="2200"/>
              <a:buChar char="●"/>
            </a:pPr>
            <a:r>
              <a:rPr lang="en-US" sz="2000"/>
              <a:t>R</a:t>
            </a:r>
            <a:r>
              <a:rPr lang="en-US" sz="2000"/>
              <a:t>each out through the Bitfocus Help Desk</a:t>
            </a:r>
            <a:endParaRPr sz="2000"/>
          </a:p>
          <a:p>
            <a:pPr indent="-342900" lvl="1" marL="914400" rtl="0" algn="l">
              <a:spcBef>
                <a:spcPts val="0"/>
              </a:spcBef>
              <a:spcAft>
                <a:spcPts val="0"/>
              </a:spcAft>
              <a:buClr>
                <a:srgbClr val="829AB5"/>
              </a:buClr>
              <a:buSzPts val="1800"/>
              <a:buChar char="○"/>
            </a:pPr>
            <a:r>
              <a:rPr lang="en-US" sz="1800"/>
              <a:t>Available from 5am to 5pm</a:t>
            </a:r>
            <a:endParaRPr sz="1800"/>
          </a:p>
          <a:p>
            <a:pPr indent="-342900" lvl="1" marL="914400" rtl="0" algn="l">
              <a:spcBef>
                <a:spcPts val="0"/>
              </a:spcBef>
              <a:spcAft>
                <a:spcPts val="0"/>
              </a:spcAft>
              <a:buClr>
                <a:srgbClr val="829AB5"/>
              </a:buClr>
              <a:buSzPts val="1800"/>
              <a:buChar char="○"/>
            </a:pPr>
            <a:r>
              <a:rPr lang="en-US" sz="1800"/>
              <a:t>Phone, Email, or Chat</a:t>
            </a:r>
            <a:endParaRPr sz="1800"/>
          </a:p>
          <a:p>
            <a:pPr indent="0" lvl="0" marL="0" rtl="0" algn="l">
              <a:spcBef>
                <a:spcPts val="1000"/>
              </a:spcBef>
              <a:spcAft>
                <a:spcPts val="0"/>
              </a:spcAft>
              <a:buNone/>
            </a:pPr>
            <a:r>
              <a:t/>
            </a:r>
            <a:endParaRPr/>
          </a:p>
        </p:txBody>
      </p:sp>
      <p:grpSp>
        <p:nvGrpSpPr>
          <p:cNvPr id="197" name="Google Shape;197;p26"/>
          <p:cNvGrpSpPr/>
          <p:nvPr/>
        </p:nvGrpSpPr>
        <p:grpSpPr>
          <a:xfrm>
            <a:off x="918918" y="4115155"/>
            <a:ext cx="8113625" cy="1281000"/>
            <a:chOff x="7143" y="777081"/>
            <a:chExt cx="8113625" cy="1281000"/>
          </a:xfrm>
        </p:grpSpPr>
        <p:sp>
          <p:nvSpPr>
            <p:cNvPr id="198" name="Google Shape;198;p26"/>
            <p:cNvSpPr/>
            <p:nvPr/>
          </p:nvSpPr>
          <p:spPr>
            <a:xfrm>
              <a:off x="7143" y="777081"/>
              <a:ext cx="2135100" cy="1281000"/>
            </a:xfrm>
            <a:prstGeom prst="roundRect">
              <a:avLst>
                <a:gd fmla="val 10000" name="adj"/>
              </a:avLst>
            </a:prstGeom>
            <a:solidFill>
              <a:srgbClr val="405B7D"/>
            </a:solidFill>
            <a:ln cap="flat" cmpd="sng" w="107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26"/>
            <p:cNvSpPr txBox="1"/>
            <p:nvPr/>
          </p:nvSpPr>
          <p:spPr>
            <a:xfrm>
              <a:off x="44665" y="814603"/>
              <a:ext cx="2060100" cy="1206000"/>
            </a:xfrm>
            <a:prstGeom prst="rect">
              <a:avLst/>
            </a:prstGeom>
            <a:noFill/>
            <a:ln>
              <a:noFill/>
            </a:ln>
          </p:spPr>
          <p:txBody>
            <a:bodyPr anchorCtr="0" anchor="ctr" bIns="76200" lIns="76200" spcFirstLastPara="1" rIns="76200" wrap="square" tIns="76200">
              <a:noAutofit/>
            </a:bodyPr>
            <a:lstStyle/>
            <a:p>
              <a:pPr indent="0" lvl="0" marL="0" marR="0" rtl="0" algn="ctr">
                <a:lnSpc>
                  <a:spcPct val="90000"/>
                </a:lnSpc>
                <a:spcBef>
                  <a:spcPts val="0"/>
                </a:spcBef>
                <a:spcAft>
                  <a:spcPts val="0"/>
                </a:spcAft>
                <a:buClr>
                  <a:srgbClr val="FFFFFF"/>
                </a:buClr>
                <a:buSzPts val="2000"/>
                <a:buFont typeface="Inter"/>
                <a:buNone/>
              </a:pPr>
              <a:r>
                <a:rPr lang="en-US" sz="2000">
                  <a:solidFill>
                    <a:srgbClr val="FFFFFF"/>
                  </a:solidFill>
                  <a:latin typeface="Inter"/>
                  <a:ea typeface="Inter"/>
                  <a:cs typeface="Inter"/>
                  <a:sym typeface="Inter"/>
                </a:rPr>
                <a:t>Search Help Desk Articles</a:t>
              </a:r>
              <a:endParaRPr sz="2000">
                <a:solidFill>
                  <a:srgbClr val="FFFFFF"/>
                </a:solidFill>
                <a:latin typeface="Inter"/>
                <a:ea typeface="Inter"/>
                <a:cs typeface="Inter"/>
                <a:sym typeface="Inter"/>
              </a:endParaRPr>
            </a:p>
          </p:txBody>
        </p:sp>
        <p:sp>
          <p:nvSpPr>
            <p:cNvPr id="200" name="Google Shape;200;p26"/>
            <p:cNvSpPr/>
            <p:nvPr/>
          </p:nvSpPr>
          <p:spPr>
            <a:xfrm>
              <a:off x="2355850" y="1152874"/>
              <a:ext cx="452700" cy="529500"/>
            </a:xfrm>
            <a:prstGeom prst="rightArrow">
              <a:avLst>
                <a:gd fmla="val 60000" name="adj1"/>
                <a:gd fmla="val 50000" name="adj2"/>
              </a:avLst>
            </a:prstGeom>
            <a:solidFill>
              <a:srgbClr val="405B7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26"/>
            <p:cNvSpPr txBox="1"/>
            <p:nvPr/>
          </p:nvSpPr>
          <p:spPr>
            <a:xfrm>
              <a:off x="2355850" y="1258779"/>
              <a:ext cx="316800" cy="317700"/>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Inter"/>
                <a:buNone/>
              </a:pPr>
              <a:r>
                <a:t/>
              </a:r>
              <a:endParaRPr b="0" i="0" sz="1600" u="none" cap="none" strike="noStrike">
                <a:solidFill>
                  <a:srgbClr val="FFFFFF"/>
                </a:solidFill>
                <a:latin typeface="Inter"/>
                <a:ea typeface="Inter"/>
                <a:cs typeface="Inter"/>
                <a:sym typeface="Inter"/>
              </a:endParaRPr>
            </a:p>
          </p:txBody>
        </p:sp>
        <p:sp>
          <p:nvSpPr>
            <p:cNvPr id="202" name="Google Shape;202;p26"/>
            <p:cNvSpPr/>
            <p:nvPr/>
          </p:nvSpPr>
          <p:spPr>
            <a:xfrm>
              <a:off x="2996406" y="777081"/>
              <a:ext cx="2135100" cy="1281000"/>
            </a:xfrm>
            <a:prstGeom prst="roundRect">
              <a:avLst>
                <a:gd fmla="val 10000" name="adj"/>
              </a:avLst>
            </a:prstGeom>
            <a:solidFill>
              <a:srgbClr val="597AA0"/>
            </a:solidFill>
            <a:ln cap="flat" cmpd="sng" w="107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26"/>
            <p:cNvSpPr txBox="1"/>
            <p:nvPr/>
          </p:nvSpPr>
          <p:spPr>
            <a:xfrm>
              <a:off x="3046778" y="814578"/>
              <a:ext cx="2060100" cy="1206000"/>
            </a:xfrm>
            <a:prstGeom prst="rect">
              <a:avLst/>
            </a:prstGeom>
            <a:noFill/>
            <a:ln>
              <a:noFill/>
            </a:ln>
          </p:spPr>
          <p:txBody>
            <a:bodyPr anchorCtr="0" anchor="ctr" bIns="76200" lIns="76200" spcFirstLastPara="1" rIns="76200" wrap="square" tIns="76200">
              <a:noAutofit/>
            </a:bodyPr>
            <a:lstStyle/>
            <a:p>
              <a:pPr indent="0" lvl="0" marL="0" rtl="0" algn="ctr">
                <a:lnSpc>
                  <a:spcPct val="90000"/>
                </a:lnSpc>
                <a:spcBef>
                  <a:spcPts val="0"/>
                </a:spcBef>
                <a:spcAft>
                  <a:spcPts val="0"/>
                </a:spcAft>
                <a:buClr>
                  <a:srgbClr val="FFFFFF"/>
                </a:buClr>
                <a:buSzPts val="2000"/>
                <a:buFont typeface="Inter"/>
                <a:buNone/>
              </a:pPr>
              <a:r>
                <a:rPr lang="en-US" sz="2000">
                  <a:solidFill>
                    <a:srgbClr val="FFFFFF"/>
                  </a:solidFill>
                  <a:latin typeface="Inter"/>
                  <a:ea typeface="Inter"/>
                  <a:cs typeface="Inter"/>
                  <a:sym typeface="Inter"/>
                </a:rPr>
                <a:t>Help Desk Immediate Response</a:t>
              </a:r>
              <a:endParaRPr/>
            </a:p>
          </p:txBody>
        </p:sp>
        <p:sp>
          <p:nvSpPr>
            <p:cNvPr id="204" name="Google Shape;204;p26"/>
            <p:cNvSpPr/>
            <p:nvPr/>
          </p:nvSpPr>
          <p:spPr>
            <a:xfrm>
              <a:off x="5345112" y="1152874"/>
              <a:ext cx="452700" cy="529500"/>
            </a:xfrm>
            <a:prstGeom prst="rightArrow">
              <a:avLst>
                <a:gd fmla="val 60000" name="adj1"/>
                <a:gd fmla="val 50000" name="adj2"/>
              </a:avLst>
            </a:prstGeom>
            <a:solidFill>
              <a:srgbClr val="829AB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26"/>
            <p:cNvSpPr txBox="1"/>
            <p:nvPr/>
          </p:nvSpPr>
          <p:spPr>
            <a:xfrm>
              <a:off x="5345112" y="1258779"/>
              <a:ext cx="316800" cy="317700"/>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rgbClr val="000000"/>
                </a:buClr>
                <a:buSzPts val="1600"/>
                <a:buFont typeface="Inter"/>
                <a:buNone/>
              </a:pPr>
              <a:r>
                <a:t/>
              </a:r>
              <a:endParaRPr b="0" i="0" sz="1600" u="none" cap="none" strike="noStrike">
                <a:solidFill>
                  <a:srgbClr val="FFFFFF"/>
                </a:solidFill>
                <a:latin typeface="Inter"/>
                <a:ea typeface="Inter"/>
                <a:cs typeface="Inter"/>
                <a:sym typeface="Inter"/>
              </a:endParaRPr>
            </a:p>
          </p:txBody>
        </p:sp>
        <p:sp>
          <p:nvSpPr>
            <p:cNvPr id="206" name="Google Shape;206;p26"/>
            <p:cNvSpPr/>
            <p:nvPr/>
          </p:nvSpPr>
          <p:spPr>
            <a:xfrm>
              <a:off x="5985668" y="777081"/>
              <a:ext cx="2135100" cy="1281000"/>
            </a:xfrm>
            <a:prstGeom prst="roundRect">
              <a:avLst>
                <a:gd fmla="val 10000" name="adj"/>
              </a:avLst>
            </a:prstGeom>
            <a:solidFill>
              <a:srgbClr val="829AB5"/>
            </a:solidFill>
            <a:ln cap="flat" cmpd="sng" w="107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26"/>
            <p:cNvSpPr txBox="1"/>
            <p:nvPr/>
          </p:nvSpPr>
          <p:spPr>
            <a:xfrm>
              <a:off x="6023190" y="814603"/>
              <a:ext cx="2060100" cy="1206000"/>
            </a:xfrm>
            <a:prstGeom prst="rect">
              <a:avLst/>
            </a:prstGeom>
            <a:noFill/>
            <a:ln>
              <a:noFill/>
            </a:ln>
          </p:spPr>
          <p:txBody>
            <a:bodyPr anchorCtr="0" anchor="ctr" bIns="76200" lIns="76200" spcFirstLastPara="1" rIns="76200" wrap="square" tIns="76200">
              <a:noAutofit/>
            </a:bodyPr>
            <a:lstStyle/>
            <a:p>
              <a:pPr indent="0" lvl="0" marL="0" rtl="0" algn="ctr">
                <a:lnSpc>
                  <a:spcPct val="90000"/>
                </a:lnSpc>
                <a:spcBef>
                  <a:spcPts val="0"/>
                </a:spcBef>
                <a:spcAft>
                  <a:spcPts val="0"/>
                </a:spcAft>
                <a:buClr>
                  <a:srgbClr val="FFFFFF"/>
                </a:buClr>
                <a:buSzPts val="2000"/>
                <a:buFont typeface="Inter"/>
                <a:buNone/>
              </a:pPr>
              <a:r>
                <a:rPr lang="en-US" sz="2000">
                  <a:solidFill>
                    <a:srgbClr val="FFFFFF"/>
                  </a:solidFill>
                  <a:latin typeface="Inter"/>
                  <a:ea typeface="Inter"/>
                  <a:cs typeface="Inter"/>
                  <a:sym typeface="Inter"/>
                </a:rPr>
                <a:t>Escalate to Community Administration Team</a:t>
              </a:r>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Bitfocus">
  <a:themeElements>
    <a:clrScheme name="Bitfocus">
      <a:dk1>
        <a:srgbClr val="58595B"/>
      </a:dk1>
      <a:lt1>
        <a:srgbClr val="C5CCD8"/>
      </a:lt1>
      <a:dk2>
        <a:srgbClr val="294869"/>
      </a:dk2>
      <a:lt2>
        <a:srgbClr val="8A9AB2"/>
      </a:lt2>
      <a:accent1>
        <a:srgbClr val="F8F8F8"/>
      </a:accent1>
      <a:accent2>
        <a:srgbClr val="A61A17"/>
      </a:accent2>
      <a:accent3>
        <a:srgbClr val="4A6180"/>
      </a:accent3>
      <a:accent4>
        <a:srgbClr val="E76618"/>
      </a:accent4>
      <a:accent5>
        <a:srgbClr val="C42F1A"/>
      </a:accent5>
      <a:accent6>
        <a:srgbClr val="F8F8F8"/>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