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6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</p:sldIdLst>
  <p:sldSz cy="5143500" cx="9144000"/>
  <p:notesSz cx="6858000" cy="9144000"/>
  <p:embeddedFontLst>
    <p:embeddedFont>
      <p:font typeface="Roboto Slab"/>
      <p:regular r:id="rId30"/>
      <p:bold r:id="rId31"/>
    </p:embeddedFont>
    <p:embeddedFont>
      <p:font typeface="Inter"/>
      <p:regular r:id="rId32"/>
      <p:bold r:id="rId33"/>
    </p:embeddedFont>
    <p:embeddedFont>
      <p:font typeface="Gill Sans"/>
      <p:regular r:id="rId34"/>
      <p:bold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36" roundtripDataSignature="AMtx7mhT85trkdBr2kny2kw9hxpdkf4lw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RobotoSlab-bold.fntdata"/><Relationship Id="rId30" Type="http://schemas.openxmlformats.org/officeDocument/2006/relationships/font" Target="fonts/RobotoSlab-regular.fntdata"/><Relationship Id="rId11" Type="http://schemas.openxmlformats.org/officeDocument/2006/relationships/slide" Target="slides/slide5.xml"/><Relationship Id="rId33" Type="http://schemas.openxmlformats.org/officeDocument/2006/relationships/font" Target="fonts/Inter-bold.fntdata"/><Relationship Id="rId10" Type="http://schemas.openxmlformats.org/officeDocument/2006/relationships/slide" Target="slides/slide4.xml"/><Relationship Id="rId32" Type="http://schemas.openxmlformats.org/officeDocument/2006/relationships/font" Target="fonts/Inter-regular.fntdata"/><Relationship Id="rId13" Type="http://schemas.openxmlformats.org/officeDocument/2006/relationships/slide" Target="slides/slide7.xml"/><Relationship Id="rId35" Type="http://schemas.openxmlformats.org/officeDocument/2006/relationships/font" Target="fonts/GillSans-bold.fntdata"/><Relationship Id="rId12" Type="http://schemas.openxmlformats.org/officeDocument/2006/relationships/slide" Target="slides/slide6.xml"/><Relationship Id="rId34" Type="http://schemas.openxmlformats.org/officeDocument/2006/relationships/font" Target="fonts/GillSans-regular.fnt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36" Type="http://customschemas.google.com/relationships/presentationmetadata" Target="meta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4" name="Google Shape;114;p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3" name="Google Shape;183;p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1" name="Google Shape;191;p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9" name="Google Shape;19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7" name="Google Shape;20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f9c0a07f99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4" name="Google Shape;214;gf9c0a07f99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0" name="Google Shape;220;p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7" name="Google Shape;227;p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5" name="Google Shape;235;p1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f9c0a07f99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9" name="Google Shape;259;gf9c0a07f99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f9c0a07f99_0_2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5" name="Google Shape;265;gf9c0a07f99_0_2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8" name="Google Shape;12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f32d5657cc_0_2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71" name="Google Shape;271;gf32d5657cc_0_24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f9c0a07f99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9" name="Google Shape;279;gf9c0a07f99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f9c0a07f99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5" name="Google Shape;285;gf9c0a07f99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fb007a50a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1" name="Google Shape;291;gfb007a50a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f9c0a07f9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5" name="Google Shape;135;gf9c0a07f9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1" name="Google Shape;141;p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8" name="Google Shape;148;p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f9c0a07f99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5" name="Google Shape;155;gf9c0a07f99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1" name="Google Shape;161;p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9" name="Google Shape;169;p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f9c0a07f99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7" name="Google Shape;177;gf9c0a07f99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6"/>
          <p:cNvSpPr/>
          <p:nvPr/>
        </p:nvSpPr>
        <p:spPr>
          <a:xfrm>
            <a:off x="330214" y="460805"/>
            <a:ext cx="8482200" cy="891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16"/>
          <p:cNvSpPr txBox="1"/>
          <p:nvPr>
            <p:ph type="title"/>
          </p:nvPr>
        </p:nvSpPr>
        <p:spPr>
          <a:xfrm>
            <a:off x="435894" y="526617"/>
            <a:ext cx="8272200" cy="760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" name="Google Shape;17;p16"/>
          <p:cNvSpPr txBox="1"/>
          <p:nvPr>
            <p:ph idx="1" type="body"/>
          </p:nvPr>
        </p:nvSpPr>
        <p:spPr>
          <a:xfrm>
            <a:off x="435894" y="1635372"/>
            <a:ext cx="8272200" cy="275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304800" lvl="0" marL="457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00"/>
              <a:buChar char="◼"/>
              <a:defRPr/>
            </a:lvl1pPr>
            <a:lvl2pPr indent="-3048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Char char="◼"/>
              <a:defRPr/>
            </a:lvl2pPr>
            <a:lvl3pPr indent="-3048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Char char="◼"/>
              <a:defRPr/>
            </a:lvl3pPr>
            <a:lvl4pPr indent="-3048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Char char="◼"/>
              <a:defRPr/>
            </a:lvl4pPr>
            <a:lvl5pPr indent="-3048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Char char="◼"/>
              <a:defRPr/>
            </a:lvl5pPr>
            <a:lvl6pPr indent="-3048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Char char="◼"/>
              <a:defRPr/>
            </a:lvl6pPr>
            <a:lvl7pPr indent="-3048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Char char="◼"/>
              <a:defRPr/>
            </a:lvl7pPr>
            <a:lvl8pPr indent="-3048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Char char="◼"/>
              <a:defRPr/>
            </a:lvl8pPr>
            <a:lvl9pPr indent="-304800" lvl="8" marL="4114800" algn="l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SzPts val="1200"/>
              <a:buChar char="◼"/>
              <a:defRPr/>
            </a:lvl9pPr>
          </a:lstStyle>
          <a:p/>
        </p:txBody>
      </p:sp>
      <p:sp>
        <p:nvSpPr>
          <p:cNvPr id="18" name="Google Shape;18;p16"/>
          <p:cNvSpPr txBox="1"/>
          <p:nvPr>
            <p:ph idx="10" type="dt"/>
          </p:nvPr>
        </p:nvSpPr>
        <p:spPr>
          <a:xfrm>
            <a:off x="5704463" y="446710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" name="Google Shape;19;p16"/>
          <p:cNvSpPr txBox="1"/>
          <p:nvPr>
            <p:ph idx="11" type="ftr"/>
          </p:nvPr>
        </p:nvSpPr>
        <p:spPr>
          <a:xfrm>
            <a:off x="435894" y="4463858"/>
            <a:ext cx="5187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0" name="Google Shape;20;p16"/>
          <p:cNvSpPr txBox="1"/>
          <p:nvPr>
            <p:ph idx="12" type="sldNum"/>
          </p:nvPr>
        </p:nvSpPr>
        <p:spPr>
          <a:xfrm>
            <a:off x="7918725" y="4467103"/>
            <a:ext cx="789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6"/>
          <p:cNvSpPr txBox="1"/>
          <p:nvPr>
            <p:ph type="title"/>
          </p:nvPr>
        </p:nvSpPr>
        <p:spPr>
          <a:xfrm>
            <a:off x="435895" y="3520042"/>
            <a:ext cx="8272200" cy="4251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Gill Sans"/>
              <a:buNone/>
              <a:defRPr b="0" sz="18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7" name="Google Shape;77;p26"/>
          <p:cNvSpPr/>
          <p:nvPr>
            <p:ph idx="2" type="pic"/>
          </p:nvPr>
        </p:nvSpPr>
        <p:spPr>
          <a:xfrm>
            <a:off x="335863" y="449794"/>
            <a:ext cx="8468100" cy="2668200"/>
          </a:xfrm>
          <a:prstGeom prst="rect">
            <a:avLst/>
          </a:prstGeom>
          <a:noFill/>
          <a:ln>
            <a:noFill/>
          </a:ln>
        </p:spPr>
      </p:sp>
      <p:sp>
        <p:nvSpPr>
          <p:cNvPr id="78" name="Google Shape;78;p26"/>
          <p:cNvSpPr txBox="1"/>
          <p:nvPr>
            <p:ph idx="1" type="body"/>
          </p:nvPr>
        </p:nvSpPr>
        <p:spPr>
          <a:xfrm>
            <a:off x="435894" y="3945095"/>
            <a:ext cx="8272200" cy="44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800"/>
              <a:buNone/>
              <a:defRPr sz="900"/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800"/>
              <a:buNone/>
              <a:defRPr sz="9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700"/>
              <a:buNone/>
              <a:defRPr sz="8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600"/>
              <a:buNone/>
              <a:defRPr sz="7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600"/>
              <a:buNone/>
              <a:defRPr sz="700"/>
            </a:lvl5pPr>
            <a:lvl6pPr indent="-2286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600"/>
              <a:buNone/>
              <a:defRPr sz="700"/>
            </a:lvl6pPr>
            <a:lvl7pPr indent="-2286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600"/>
              <a:buNone/>
              <a:defRPr sz="700"/>
            </a:lvl7pPr>
            <a:lvl8pPr indent="-2286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600"/>
              <a:buNone/>
              <a:defRPr sz="700"/>
            </a:lvl8pPr>
            <a:lvl9pPr indent="-228600" lvl="8" marL="4114800" algn="l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SzPts val="600"/>
              <a:buNone/>
              <a:defRPr sz="700"/>
            </a:lvl9pPr>
          </a:lstStyle>
          <a:p/>
        </p:txBody>
      </p:sp>
      <p:sp>
        <p:nvSpPr>
          <p:cNvPr id="79" name="Google Shape;79;p26"/>
          <p:cNvSpPr txBox="1"/>
          <p:nvPr>
            <p:ph idx="10" type="dt"/>
          </p:nvPr>
        </p:nvSpPr>
        <p:spPr>
          <a:xfrm>
            <a:off x="5704463" y="446710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0" name="Google Shape;80;p26"/>
          <p:cNvSpPr txBox="1"/>
          <p:nvPr>
            <p:ph idx="11" type="ftr"/>
          </p:nvPr>
        </p:nvSpPr>
        <p:spPr>
          <a:xfrm>
            <a:off x="435894" y="4463858"/>
            <a:ext cx="5187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1" name="Google Shape;81;p26"/>
          <p:cNvSpPr txBox="1"/>
          <p:nvPr>
            <p:ph idx="12" type="sldNum"/>
          </p:nvPr>
        </p:nvSpPr>
        <p:spPr>
          <a:xfrm>
            <a:off x="7918725" y="4467103"/>
            <a:ext cx="789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7"/>
          <p:cNvSpPr/>
          <p:nvPr/>
        </p:nvSpPr>
        <p:spPr>
          <a:xfrm>
            <a:off x="330214" y="460805"/>
            <a:ext cx="8482200" cy="891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27"/>
          <p:cNvSpPr txBox="1"/>
          <p:nvPr>
            <p:ph type="title"/>
          </p:nvPr>
        </p:nvSpPr>
        <p:spPr>
          <a:xfrm>
            <a:off x="435894" y="526617"/>
            <a:ext cx="8272200" cy="760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5" name="Google Shape;85;p27"/>
          <p:cNvSpPr txBox="1"/>
          <p:nvPr>
            <p:ph idx="1" type="body"/>
          </p:nvPr>
        </p:nvSpPr>
        <p:spPr>
          <a:xfrm rot="5400000">
            <a:off x="3250956" y="-1063048"/>
            <a:ext cx="2642100" cy="8272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04800" lvl="0" marL="457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00"/>
              <a:buChar char="◼"/>
              <a:defRPr/>
            </a:lvl1pPr>
            <a:lvl2pPr indent="-29845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100"/>
              <a:buChar char="◼"/>
              <a:defRPr/>
            </a:lvl2pPr>
            <a:lvl3pPr indent="-2921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000"/>
              <a:buChar char="◼"/>
              <a:defRPr/>
            </a:lvl3pPr>
            <a:lvl4pPr indent="-2794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800"/>
              <a:buChar char="◼"/>
              <a:defRPr/>
            </a:lvl4pPr>
            <a:lvl5pPr indent="-2794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800"/>
              <a:buChar char="◼"/>
              <a:defRPr/>
            </a:lvl5pPr>
            <a:lvl6pPr indent="-3048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Char char="◼"/>
              <a:defRPr/>
            </a:lvl6pPr>
            <a:lvl7pPr indent="-3048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Char char="◼"/>
              <a:defRPr/>
            </a:lvl7pPr>
            <a:lvl8pPr indent="-3048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Char char="◼"/>
              <a:defRPr/>
            </a:lvl8pPr>
            <a:lvl9pPr indent="-304800" lvl="8" marL="4114800" algn="l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SzPts val="1200"/>
              <a:buChar char="◼"/>
              <a:defRPr/>
            </a:lvl9pPr>
          </a:lstStyle>
          <a:p/>
        </p:txBody>
      </p:sp>
      <p:sp>
        <p:nvSpPr>
          <p:cNvPr id="86" name="Google Shape;86;p27"/>
          <p:cNvSpPr txBox="1"/>
          <p:nvPr>
            <p:ph idx="10" type="dt"/>
          </p:nvPr>
        </p:nvSpPr>
        <p:spPr>
          <a:xfrm>
            <a:off x="5704463" y="446710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7" name="Google Shape;87;p27"/>
          <p:cNvSpPr txBox="1"/>
          <p:nvPr>
            <p:ph idx="11" type="ftr"/>
          </p:nvPr>
        </p:nvSpPr>
        <p:spPr>
          <a:xfrm>
            <a:off x="435894" y="4463858"/>
            <a:ext cx="5187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8" name="Google Shape;88;p27"/>
          <p:cNvSpPr txBox="1"/>
          <p:nvPr>
            <p:ph idx="12" type="sldNum"/>
          </p:nvPr>
        </p:nvSpPr>
        <p:spPr>
          <a:xfrm>
            <a:off x="7918725" y="4467103"/>
            <a:ext cx="789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8"/>
          <p:cNvSpPr/>
          <p:nvPr/>
        </p:nvSpPr>
        <p:spPr>
          <a:xfrm>
            <a:off x="6629401" y="449794"/>
            <a:ext cx="2180100" cy="4362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28"/>
          <p:cNvSpPr txBox="1"/>
          <p:nvPr>
            <p:ph type="title"/>
          </p:nvPr>
        </p:nvSpPr>
        <p:spPr>
          <a:xfrm rot="5400000">
            <a:off x="5437174" y="1698845"/>
            <a:ext cx="3887400" cy="1503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2" name="Google Shape;92;p28"/>
          <p:cNvSpPr txBox="1"/>
          <p:nvPr>
            <p:ph idx="1" type="body"/>
          </p:nvPr>
        </p:nvSpPr>
        <p:spPr>
          <a:xfrm rot="5400000">
            <a:off x="1598552" y="-510656"/>
            <a:ext cx="3887400" cy="59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04800" lvl="0" marL="457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00"/>
              <a:buChar char="◼"/>
              <a:defRPr/>
            </a:lvl1pPr>
            <a:lvl2pPr indent="-3048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Char char="◼"/>
              <a:defRPr/>
            </a:lvl2pPr>
            <a:lvl3pPr indent="-3048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Char char="◼"/>
              <a:defRPr/>
            </a:lvl3pPr>
            <a:lvl4pPr indent="-3048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Char char="◼"/>
              <a:defRPr/>
            </a:lvl4pPr>
            <a:lvl5pPr indent="-3048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Char char="◼"/>
              <a:defRPr/>
            </a:lvl5pPr>
            <a:lvl6pPr indent="-3048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Char char="◼"/>
              <a:defRPr/>
            </a:lvl6pPr>
            <a:lvl7pPr indent="-3048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Char char="◼"/>
              <a:defRPr/>
            </a:lvl7pPr>
            <a:lvl8pPr indent="-3048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Char char="◼"/>
              <a:defRPr/>
            </a:lvl8pPr>
            <a:lvl9pPr indent="-304800" lvl="8" marL="4114800" algn="l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SzPts val="1200"/>
              <a:buChar char="◼"/>
              <a:defRPr/>
            </a:lvl9pPr>
          </a:lstStyle>
          <a:p/>
        </p:txBody>
      </p:sp>
      <p:sp>
        <p:nvSpPr>
          <p:cNvPr id="93" name="Google Shape;93;p28"/>
          <p:cNvSpPr txBox="1"/>
          <p:nvPr>
            <p:ph idx="10" type="dt"/>
          </p:nvPr>
        </p:nvSpPr>
        <p:spPr>
          <a:xfrm>
            <a:off x="6745254" y="4467103"/>
            <a:ext cx="996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4B74A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4" name="Google Shape;94;p28"/>
          <p:cNvSpPr txBox="1"/>
          <p:nvPr>
            <p:ph idx="11" type="ftr"/>
          </p:nvPr>
        </p:nvSpPr>
        <p:spPr>
          <a:xfrm>
            <a:off x="581192" y="4463858"/>
            <a:ext cx="5922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5" name="Google Shape;95;p28"/>
          <p:cNvSpPr txBox="1"/>
          <p:nvPr>
            <p:ph idx="12" type="sldNum"/>
          </p:nvPr>
        </p:nvSpPr>
        <p:spPr>
          <a:xfrm>
            <a:off x="7834961" y="4467103"/>
            <a:ext cx="873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4B74A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4B74A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4B74A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4B74A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4B74A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4B74A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4B74A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4B74A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4B74A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/>
          <p:nvPr/>
        </p:nvSpPr>
        <p:spPr>
          <a:xfrm>
            <a:off x="330214" y="460805"/>
            <a:ext cx="8482200" cy="891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9"/>
          <p:cNvSpPr txBox="1"/>
          <p:nvPr>
            <p:ph type="title"/>
          </p:nvPr>
        </p:nvSpPr>
        <p:spPr>
          <a:xfrm>
            <a:off x="435894" y="526617"/>
            <a:ext cx="8272200" cy="760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8" name="Google Shape;108;p19"/>
          <p:cNvSpPr txBox="1"/>
          <p:nvPr>
            <p:ph idx="1" type="body"/>
          </p:nvPr>
        </p:nvSpPr>
        <p:spPr>
          <a:xfrm>
            <a:off x="435894" y="1635372"/>
            <a:ext cx="8272200" cy="275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304800" lvl="0" marL="457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00"/>
              <a:buChar char="◼"/>
              <a:defRPr/>
            </a:lvl1pPr>
            <a:lvl2pPr indent="-3048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Char char="◼"/>
              <a:defRPr/>
            </a:lvl2pPr>
            <a:lvl3pPr indent="-3048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Char char="◼"/>
              <a:defRPr/>
            </a:lvl3pPr>
            <a:lvl4pPr indent="-3048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Char char="◼"/>
              <a:defRPr/>
            </a:lvl4pPr>
            <a:lvl5pPr indent="-3048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Char char="◼"/>
              <a:defRPr/>
            </a:lvl5pPr>
            <a:lvl6pPr indent="-3048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Char char="◼"/>
              <a:defRPr/>
            </a:lvl6pPr>
            <a:lvl7pPr indent="-3048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Char char="◼"/>
              <a:defRPr/>
            </a:lvl7pPr>
            <a:lvl8pPr indent="-3048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Char char="◼"/>
              <a:defRPr/>
            </a:lvl8pPr>
            <a:lvl9pPr indent="-304800" lvl="8" marL="4114800" algn="l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SzPts val="1200"/>
              <a:buChar char="◼"/>
              <a:defRPr/>
            </a:lvl9pPr>
          </a:lstStyle>
          <a:p/>
        </p:txBody>
      </p:sp>
      <p:sp>
        <p:nvSpPr>
          <p:cNvPr id="109" name="Google Shape;109;p19"/>
          <p:cNvSpPr txBox="1"/>
          <p:nvPr>
            <p:ph idx="10" type="dt"/>
          </p:nvPr>
        </p:nvSpPr>
        <p:spPr>
          <a:xfrm>
            <a:off x="5704463" y="446710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0" name="Google Shape;110;p19"/>
          <p:cNvSpPr txBox="1"/>
          <p:nvPr>
            <p:ph idx="11" type="ftr"/>
          </p:nvPr>
        </p:nvSpPr>
        <p:spPr>
          <a:xfrm>
            <a:off x="435894" y="4463858"/>
            <a:ext cx="5187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1" name="Google Shape;111;p19"/>
          <p:cNvSpPr txBox="1"/>
          <p:nvPr>
            <p:ph idx="12" type="sldNum"/>
          </p:nvPr>
        </p:nvSpPr>
        <p:spPr>
          <a:xfrm>
            <a:off x="7918725" y="4467103"/>
            <a:ext cx="789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/>
          <p:nvPr/>
        </p:nvSpPr>
        <p:spPr>
          <a:xfrm>
            <a:off x="334900" y="2314324"/>
            <a:ext cx="8447100" cy="247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17"/>
          <p:cNvSpPr txBox="1"/>
          <p:nvPr>
            <p:ph type="ctrTitle"/>
          </p:nvPr>
        </p:nvSpPr>
        <p:spPr>
          <a:xfrm>
            <a:off x="435893" y="765323"/>
            <a:ext cx="8245200" cy="11064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Gill Sans"/>
              <a:buNone/>
              <a:defRPr sz="27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4" name="Google Shape;24;p17"/>
          <p:cNvSpPr txBox="1"/>
          <p:nvPr>
            <p:ph idx="1" type="subTitle"/>
          </p:nvPr>
        </p:nvSpPr>
        <p:spPr>
          <a:xfrm>
            <a:off x="435895" y="1871584"/>
            <a:ext cx="8245200" cy="4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 sz="1200" cap="none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>
                <a:solidFill>
                  <a:srgbClr val="8A8E95"/>
                </a:solidFill>
              </a:defRPr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>
                <a:solidFill>
                  <a:srgbClr val="8A8E95"/>
                </a:solidFill>
              </a:defRPr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800"/>
              <a:buNone/>
              <a:defRPr>
                <a:solidFill>
                  <a:srgbClr val="8A8E95"/>
                </a:solidFill>
              </a:defRPr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800"/>
              <a:buNone/>
              <a:defRPr>
                <a:solidFill>
                  <a:srgbClr val="8A8E95"/>
                </a:solidFill>
              </a:defRPr>
            </a:lvl5pPr>
            <a:lvl6pPr lvl="5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800"/>
              <a:buNone/>
              <a:defRPr>
                <a:solidFill>
                  <a:srgbClr val="8A8E95"/>
                </a:solidFill>
              </a:defRPr>
            </a:lvl6pPr>
            <a:lvl7pPr lvl="6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800"/>
              <a:buNone/>
              <a:defRPr>
                <a:solidFill>
                  <a:srgbClr val="8A8E95"/>
                </a:solidFill>
              </a:defRPr>
            </a:lvl7pPr>
            <a:lvl8pPr lvl="7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800"/>
              <a:buNone/>
              <a:defRPr>
                <a:solidFill>
                  <a:srgbClr val="8A8E95"/>
                </a:solidFill>
              </a:defRPr>
            </a:lvl8pPr>
            <a:lvl9pPr lvl="8" algn="ctr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SzPts val="800"/>
              <a:buNone/>
              <a:defRPr>
                <a:solidFill>
                  <a:srgbClr val="8A8E95"/>
                </a:solidFill>
              </a:defRPr>
            </a:lvl9pPr>
          </a:lstStyle>
          <a:p/>
        </p:txBody>
      </p:sp>
      <p:sp>
        <p:nvSpPr>
          <p:cNvPr id="25" name="Google Shape;25;p17"/>
          <p:cNvSpPr txBox="1"/>
          <p:nvPr>
            <p:ph idx="10" type="dt"/>
          </p:nvPr>
        </p:nvSpPr>
        <p:spPr>
          <a:xfrm>
            <a:off x="5704463" y="446710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4B74A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6" name="Google Shape;26;p17"/>
          <p:cNvSpPr txBox="1"/>
          <p:nvPr>
            <p:ph idx="11" type="ftr"/>
          </p:nvPr>
        </p:nvSpPr>
        <p:spPr>
          <a:xfrm>
            <a:off x="435894" y="4463858"/>
            <a:ext cx="5187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4B74A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7" name="Google Shape;27;p17"/>
          <p:cNvSpPr txBox="1"/>
          <p:nvPr>
            <p:ph idx="12" type="sldNum"/>
          </p:nvPr>
        </p:nvSpPr>
        <p:spPr>
          <a:xfrm>
            <a:off x="7918725" y="4467103"/>
            <a:ext cx="762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4B74A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4B74A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4B74A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4B74A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4B74A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4B74A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4B74A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4B74A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4B74A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0"/>
          <p:cNvSpPr/>
          <p:nvPr/>
        </p:nvSpPr>
        <p:spPr>
          <a:xfrm>
            <a:off x="335863" y="3856480"/>
            <a:ext cx="8468100" cy="944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20"/>
          <p:cNvSpPr txBox="1"/>
          <p:nvPr>
            <p:ph type="title"/>
          </p:nvPr>
        </p:nvSpPr>
        <p:spPr>
          <a:xfrm>
            <a:off x="435895" y="2282932"/>
            <a:ext cx="8272200" cy="1123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Gill Sans"/>
              <a:buNone/>
              <a:defRPr b="0" sz="2700" cap="none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1" name="Google Shape;31;p20"/>
          <p:cNvSpPr txBox="1"/>
          <p:nvPr>
            <p:ph idx="1" type="body"/>
          </p:nvPr>
        </p:nvSpPr>
        <p:spPr>
          <a:xfrm>
            <a:off x="435894" y="3406063"/>
            <a:ext cx="8272200" cy="4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400" cap="none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400">
                <a:solidFill>
                  <a:srgbClr val="8A8E95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sz="1200">
                <a:solidFill>
                  <a:srgbClr val="8A8E95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100">
                <a:solidFill>
                  <a:srgbClr val="8A8E95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100">
                <a:solidFill>
                  <a:srgbClr val="8A8E95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100">
                <a:solidFill>
                  <a:srgbClr val="8A8E95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100">
                <a:solidFill>
                  <a:srgbClr val="8A8E95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100">
                <a:solidFill>
                  <a:srgbClr val="8A8E95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SzPts val="1000"/>
              <a:buNone/>
              <a:defRPr sz="1100">
                <a:solidFill>
                  <a:srgbClr val="8A8E95"/>
                </a:solidFill>
              </a:defRPr>
            </a:lvl9pPr>
          </a:lstStyle>
          <a:p/>
        </p:txBody>
      </p:sp>
      <p:sp>
        <p:nvSpPr>
          <p:cNvPr id="32" name="Google Shape;32;p20"/>
          <p:cNvSpPr txBox="1"/>
          <p:nvPr>
            <p:ph idx="10" type="dt"/>
          </p:nvPr>
        </p:nvSpPr>
        <p:spPr>
          <a:xfrm>
            <a:off x="5704463" y="446710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4B74A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3" name="Google Shape;33;p20"/>
          <p:cNvSpPr txBox="1"/>
          <p:nvPr>
            <p:ph idx="11" type="ftr"/>
          </p:nvPr>
        </p:nvSpPr>
        <p:spPr>
          <a:xfrm>
            <a:off x="435894" y="4463858"/>
            <a:ext cx="5187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4B74A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4" name="Google Shape;34;p20"/>
          <p:cNvSpPr txBox="1"/>
          <p:nvPr>
            <p:ph idx="12" type="sldNum"/>
          </p:nvPr>
        </p:nvSpPr>
        <p:spPr>
          <a:xfrm>
            <a:off x="7918725" y="4467103"/>
            <a:ext cx="789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4B74A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4B74A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4B74A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4B74A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4B74A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4B74A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4B74A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4B74A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4B74A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f9c0a07f99_0_2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7" name="Google Shape;37;gf9c0a07f99_0_21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304800" lvl="0" marL="457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00"/>
              <a:buChar char="◼"/>
              <a:defRPr/>
            </a:lvl1pPr>
            <a:lvl2pPr indent="-29845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100"/>
              <a:buChar char="◼"/>
              <a:defRPr/>
            </a:lvl2pPr>
            <a:lvl3pPr indent="-2921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000"/>
              <a:buChar char="◼"/>
              <a:defRPr/>
            </a:lvl3pPr>
            <a:lvl4pPr indent="-2794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800"/>
              <a:buChar char="◼"/>
              <a:defRPr/>
            </a:lvl4pPr>
            <a:lvl5pPr indent="-2794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800"/>
              <a:buChar char="◼"/>
              <a:defRPr/>
            </a:lvl5pPr>
            <a:lvl6pPr indent="-2794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800"/>
              <a:buChar char="◼"/>
              <a:defRPr/>
            </a:lvl6pPr>
            <a:lvl7pPr indent="-2794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800"/>
              <a:buChar char="◼"/>
              <a:defRPr/>
            </a:lvl7pPr>
            <a:lvl8pPr indent="-2794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800"/>
              <a:buChar char="◼"/>
              <a:defRPr/>
            </a:lvl8pPr>
            <a:lvl9pPr indent="-279400" lvl="8" marL="4114800" algn="l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SzPts val="800"/>
              <a:buChar char="◼"/>
              <a:defRPr/>
            </a:lvl9pPr>
          </a:lstStyle>
          <a:p/>
        </p:txBody>
      </p:sp>
      <p:sp>
        <p:nvSpPr>
          <p:cNvPr id="38" name="Google Shape;38;gf9c0a07f99_0_2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1"/>
          <p:cNvSpPr/>
          <p:nvPr/>
        </p:nvSpPr>
        <p:spPr>
          <a:xfrm>
            <a:off x="334486" y="454916"/>
            <a:ext cx="8475000" cy="944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21"/>
          <p:cNvSpPr txBox="1"/>
          <p:nvPr>
            <p:ph type="title"/>
          </p:nvPr>
        </p:nvSpPr>
        <p:spPr>
          <a:xfrm>
            <a:off x="435895" y="547244"/>
            <a:ext cx="8272200" cy="741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2" name="Google Shape;42;p21"/>
          <p:cNvSpPr txBox="1"/>
          <p:nvPr>
            <p:ph idx="1" type="body"/>
          </p:nvPr>
        </p:nvSpPr>
        <p:spPr>
          <a:xfrm>
            <a:off x="435895" y="1671002"/>
            <a:ext cx="4066800" cy="272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304800" lvl="0" marL="457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00"/>
              <a:buChar char="◼"/>
              <a:defRPr/>
            </a:lvl1pPr>
            <a:lvl2pPr indent="-3048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Char char="◼"/>
              <a:defRPr/>
            </a:lvl2pPr>
            <a:lvl3pPr indent="-3048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Char char="◼"/>
              <a:defRPr/>
            </a:lvl3pPr>
            <a:lvl4pPr indent="-3048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Char char="◼"/>
              <a:defRPr/>
            </a:lvl4pPr>
            <a:lvl5pPr indent="-3048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Char char="◼"/>
              <a:defRPr/>
            </a:lvl5pPr>
            <a:lvl6pPr indent="-3048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Char char="◼"/>
              <a:defRPr/>
            </a:lvl6pPr>
            <a:lvl7pPr indent="-3048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Char char="◼"/>
              <a:defRPr/>
            </a:lvl7pPr>
            <a:lvl8pPr indent="-3048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Char char="◼"/>
              <a:defRPr/>
            </a:lvl8pPr>
            <a:lvl9pPr indent="-304800" lvl="8" marL="4114800" algn="l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SzPts val="1200"/>
              <a:buChar char="◼"/>
              <a:defRPr/>
            </a:lvl9pPr>
          </a:lstStyle>
          <a:p/>
        </p:txBody>
      </p:sp>
      <p:sp>
        <p:nvSpPr>
          <p:cNvPr id="43" name="Google Shape;43;p21"/>
          <p:cNvSpPr txBox="1"/>
          <p:nvPr>
            <p:ph idx="2" type="body"/>
          </p:nvPr>
        </p:nvSpPr>
        <p:spPr>
          <a:xfrm>
            <a:off x="4641313" y="1671002"/>
            <a:ext cx="4066800" cy="272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304800" lvl="0" marL="457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00"/>
              <a:buChar char="◼"/>
              <a:defRPr/>
            </a:lvl1pPr>
            <a:lvl2pPr indent="-3048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Char char="◼"/>
              <a:defRPr/>
            </a:lvl2pPr>
            <a:lvl3pPr indent="-3048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Char char="◼"/>
              <a:defRPr/>
            </a:lvl3pPr>
            <a:lvl4pPr indent="-3048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Char char="◼"/>
              <a:defRPr/>
            </a:lvl4pPr>
            <a:lvl5pPr indent="-3048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Char char="◼"/>
              <a:defRPr/>
            </a:lvl5pPr>
            <a:lvl6pPr indent="-3048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Char char="◼"/>
              <a:defRPr/>
            </a:lvl6pPr>
            <a:lvl7pPr indent="-3048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Char char="◼"/>
              <a:defRPr/>
            </a:lvl7pPr>
            <a:lvl8pPr indent="-3048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Char char="◼"/>
              <a:defRPr/>
            </a:lvl8pPr>
            <a:lvl9pPr indent="-304800" lvl="8" marL="4114800" algn="l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SzPts val="1200"/>
              <a:buChar char="◼"/>
              <a:defRPr/>
            </a:lvl9pPr>
          </a:lstStyle>
          <a:p/>
        </p:txBody>
      </p:sp>
      <p:sp>
        <p:nvSpPr>
          <p:cNvPr id="44" name="Google Shape;44;p21"/>
          <p:cNvSpPr txBox="1"/>
          <p:nvPr>
            <p:ph idx="10" type="dt"/>
          </p:nvPr>
        </p:nvSpPr>
        <p:spPr>
          <a:xfrm>
            <a:off x="5704463" y="446710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5" name="Google Shape;45;p21"/>
          <p:cNvSpPr txBox="1"/>
          <p:nvPr>
            <p:ph idx="11" type="ftr"/>
          </p:nvPr>
        </p:nvSpPr>
        <p:spPr>
          <a:xfrm>
            <a:off x="435894" y="4463858"/>
            <a:ext cx="5187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6" name="Google Shape;46;p21"/>
          <p:cNvSpPr txBox="1"/>
          <p:nvPr>
            <p:ph idx="12" type="sldNum"/>
          </p:nvPr>
        </p:nvSpPr>
        <p:spPr>
          <a:xfrm>
            <a:off x="7918725" y="4467103"/>
            <a:ext cx="789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2"/>
          <p:cNvSpPr/>
          <p:nvPr/>
        </p:nvSpPr>
        <p:spPr>
          <a:xfrm>
            <a:off x="334486" y="454916"/>
            <a:ext cx="8475000" cy="944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22"/>
          <p:cNvSpPr txBox="1"/>
          <p:nvPr>
            <p:ph type="title"/>
          </p:nvPr>
        </p:nvSpPr>
        <p:spPr>
          <a:xfrm>
            <a:off x="435895" y="547244"/>
            <a:ext cx="8272200" cy="741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0" name="Google Shape;50;p22"/>
          <p:cNvSpPr txBox="1"/>
          <p:nvPr>
            <p:ph idx="1" type="body"/>
          </p:nvPr>
        </p:nvSpPr>
        <p:spPr>
          <a:xfrm>
            <a:off x="665414" y="1688169"/>
            <a:ext cx="3815400" cy="402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 b="0" sz="17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b="1" sz="15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b="1" sz="14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b="1" sz="12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b="1" sz="1200"/>
            </a:lvl5pPr>
            <a:lvl6pPr indent="-2286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b="1" sz="1200"/>
            </a:lvl6pPr>
            <a:lvl7pPr indent="-2286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b="1" sz="1200"/>
            </a:lvl7pPr>
            <a:lvl8pPr indent="-2286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b="1" sz="1200"/>
            </a:lvl8pPr>
            <a:lvl9pPr indent="-228600" lvl="8" marL="4114800" algn="l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SzPts val="1100"/>
              <a:buNone/>
              <a:defRPr b="1" sz="1200"/>
            </a:lvl9pPr>
          </a:lstStyle>
          <a:p/>
        </p:txBody>
      </p:sp>
      <p:sp>
        <p:nvSpPr>
          <p:cNvPr id="51" name="Google Shape;51;p22"/>
          <p:cNvSpPr txBox="1"/>
          <p:nvPr>
            <p:ph idx="2" type="body"/>
          </p:nvPr>
        </p:nvSpPr>
        <p:spPr>
          <a:xfrm>
            <a:off x="435895" y="2194539"/>
            <a:ext cx="4044900" cy="22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04800" lvl="0" marL="457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00"/>
              <a:buChar char="◼"/>
              <a:defRPr/>
            </a:lvl1pPr>
            <a:lvl2pPr indent="-3048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Char char="◼"/>
              <a:defRPr/>
            </a:lvl2pPr>
            <a:lvl3pPr indent="-3048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Char char="◼"/>
              <a:defRPr/>
            </a:lvl3pPr>
            <a:lvl4pPr indent="-3048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Char char="◼"/>
              <a:defRPr/>
            </a:lvl4pPr>
            <a:lvl5pPr indent="-3048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Char char="◼"/>
              <a:defRPr/>
            </a:lvl5pPr>
            <a:lvl6pPr indent="-3048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Char char="◼"/>
              <a:defRPr/>
            </a:lvl6pPr>
            <a:lvl7pPr indent="-3048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Char char="◼"/>
              <a:defRPr/>
            </a:lvl7pPr>
            <a:lvl8pPr indent="-3048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Char char="◼"/>
              <a:defRPr/>
            </a:lvl8pPr>
            <a:lvl9pPr indent="-304800" lvl="8" marL="4114800" algn="l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SzPts val="1200"/>
              <a:buChar char="◼"/>
              <a:defRPr/>
            </a:lvl9pPr>
          </a:lstStyle>
          <a:p/>
        </p:txBody>
      </p:sp>
      <p:sp>
        <p:nvSpPr>
          <p:cNvPr id="52" name="Google Shape;52;p22"/>
          <p:cNvSpPr txBox="1"/>
          <p:nvPr>
            <p:ph idx="3" type="body"/>
          </p:nvPr>
        </p:nvSpPr>
        <p:spPr>
          <a:xfrm>
            <a:off x="4892801" y="1688169"/>
            <a:ext cx="38154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 b="0" sz="17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b="1" sz="15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b="1" sz="14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b="1" sz="12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b="1" sz="1200"/>
            </a:lvl5pPr>
            <a:lvl6pPr indent="-2286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b="1" sz="1200"/>
            </a:lvl6pPr>
            <a:lvl7pPr indent="-2286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b="1" sz="1200"/>
            </a:lvl7pPr>
            <a:lvl8pPr indent="-2286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b="1" sz="1200"/>
            </a:lvl8pPr>
            <a:lvl9pPr indent="-228600" lvl="8" marL="4114800" algn="l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SzPts val="1100"/>
              <a:buNone/>
              <a:defRPr b="1" sz="1200"/>
            </a:lvl9pPr>
          </a:lstStyle>
          <a:p/>
        </p:txBody>
      </p:sp>
      <p:sp>
        <p:nvSpPr>
          <p:cNvPr id="53" name="Google Shape;53;p22"/>
          <p:cNvSpPr txBox="1"/>
          <p:nvPr>
            <p:ph idx="4" type="body"/>
          </p:nvPr>
        </p:nvSpPr>
        <p:spPr>
          <a:xfrm>
            <a:off x="4663282" y="2194539"/>
            <a:ext cx="4044900" cy="22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04800" lvl="0" marL="457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00"/>
              <a:buChar char="◼"/>
              <a:defRPr/>
            </a:lvl1pPr>
            <a:lvl2pPr indent="-3048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Char char="◼"/>
              <a:defRPr/>
            </a:lvl2pPr>
            <a:lvl3pPr indent="-3048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Char char="◼"/>
              <a:defRPr/>
            </a:lvl3pPr>
            <a:lvl4pPr indent="-3048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Char char="◼"/>
              <a:defRPr/>
            </a:lvl4pPr>
            <a:lvl5pPr indent="-3048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Char char="◼"/>
              <a:defRPr/>
            </a:lvl5pPr>
            <a:lvl6pPr indent="-3048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Char char="◼"/>
              <a:defRPr/>
            </a:lvl6pPr>
            <a:lvl7pPr indent="-3048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Char char="◼"/>
              <a:defRPr/>
            </a:lvl7pPr>
            <a:lvl8pPr indent="-3048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Char char="◼"/>
              <a:defRPr/>
            </a:lvl8pPr>
            <a:lvl9pPr indent="-304800" lvl="8" marL="4114800" algn="l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SzPts val="1200"/>
              <a:buChar char="◼"/>
              <a:defRPr/>
            </a:lvl9pPr>
          </a:lstStyle>
          <a:p/>
        </p:txBody>
      </p:sp>
      <p:sp>
        <p:nvSpPr>
          <p:cNvPr id="54" name="Google Shape;54;p22"/>
          <p:cNvSpPr txBox="1"/>
          <p:nvPr>
            <p:ph idx="10" type="dt"/>
          </p:nvPr>
        </p:nvSpPr>
        <p:spPr>
          <a:xfrm>
            <a:off x="5704463" y="446710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5" name="Google Shape;55;p22"/>
          <p:cNvSpPr txBox="1"/>
          <p:nvPr>
            <p:ph idx="11" type="ftr"/>
          </p:nvPr>
        </p:nvSpPr>
        <p:spPr>
          <a:xfrm>
            <a:off x="435894" y="4463858"/>
            <a:ext cx="5187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6" name="Google Shape;56;p22"/>
          <p:cNvSpPr txBox="1"/>
          <p:nvPr>
            <p:ph idx="12" type="sldNum"/>
          </p:nvPr>
        </p:nvSpPr>
        <p:spPr>
          <a:xfrm>
            <a:off x="7918725" y="4467103"/>
            <a:ext cx="789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3"/>
          <p:cNvSpPr txBox="1"/>
          <p:nvPr>
            <p:ph idx="10" type="dt"/>
          </p:nvPr>
        </p:nvSpPr>
        <p:spPr>
          <a:xfrm>
            <a:off x="5704463" y="446710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9" name="Google Shape;59;p23"/>
          <p:cNvSpPr txBox="1"/>
          <p:nvPr>
            <p:ph idx="11" type="ftr"/>
          </p:nvPr>
        </p:nvSpPr>
        <p:spPr>
          <a:xfrm>
            <a:off x="435894" y="4463858"/>
            <a:ext cx="5187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0" name="Google Shape;60;p23"/>
          <p:cNvSpPr txBox="1"/>
          <p:nvPr>
            <p:ph idx="12" type="sldNum"/>
          </p:nvPr>
        </p:nvSpPr>
        <p:spPr>
          <a:xfrm>
            <a:off x="7918725" y="4467103"/>
            <a:ext cx="789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1" name="Google Shape;61;p23"/>
          <p:cNvSpPr/>
          <p:nvPr/>
        </p:nvSpPr>
        <p:spPr>
          <a:xfrm>
            <a:off x="330512" y="454916"/>
            <a:ext cx="8475000" cy="944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23"/>
          <p:cNvSpPr txBox="1"/>
          <p:nvPr>
            <p:ph type="title"/>
          </p:nvPr>
        </p:nvSpPr>
        <p:spPr>
          <a:xfrm>
            <a:off x="431920" y="547244"/>
            <a:ext cx="8272200" cy="741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4"/>
          <p:cNvSpPr txBox="1"/>
          <p:nvPr>
            <p:ph idx="10" type="dt"/>
          </p:nvPr>
        </p:nvSpPr>
        <p:spPr>
          <a:xfrm>
            <a:off x="5704463" y="446710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5" name="Google Shape;65;p24"/>
          <p:cNvSpPr txBox="1"/>
          <p:nvPr>
            <p:ph idx="11" type="ftr"/>
          </p:nvPr>
        </p:nvSpPr>
        <p:spPr>
          <a:xfrm>
            <a:off x="435894" y="4463858"/>
            <a:ext cx="5187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6" name="Google Shape;66;p24"/>
          <p:cNvSpPr txBox="1"/>
          <p:nvPr>
            <p:ph idx="12" type="sldNum"/>
          </p:nvPr>
        </p:nvSpPr>
        <p:spPr>
          <a:xfrm>
            <a:off x="7918725" y="4467103"/>
            <a:ext cx="789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5"/>
          <p:cNvSpPr/>
          <p:nvPr/>
        </p:nvSpPr>
        <p:spPr>
          <a:xfrm>
            <a:off x="335863" y="3856480"/>
            <a:ext cx="8473800" cy="956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25"/>
          <p:cNvSpPr txBox="1"/>
          <p:nvPr>
            <p:ph type="title"/>
          </p:nvPr>
        </p:nvSpPr>
        <p:spPr>
          <a:xfrm>
            <a:off x="435894" y="3946722"/>
            <a:ext cx="3682200" cy="51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74A3"/>
              </a:buClr>
              <a:buSzPts val="1500"/>
              <a:buFont typeface="Gill Sans"/>
              <a:buNone/>
              <a:defRPr b="0" sz="1500">
                <a:solidFill>
                  <a:srgbClr val="4B74A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0" name="Google Shape;70;p25"/>
          <p:cNvSpPr txBox="1"/>
          <p:nvPr>
            <p:ph idx="1" type="body"/>
          </p:nvPr>
        </p:nvSpPr>
        <p:spPr>
          <a:xfrm>
            <a:off x="335862" y="450900"/>
            <a:ext cx="8469600" cy="31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◼"/>
              <a:defRPr sz="1500">
                <a:solidFill>
                  <a:schemeClr val="dk2"/>
                </a:solidFill>
              </a:defRPr>
            </a:lvl1pPr>
            <a:lvl2pPr indent="-3048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Char char="◼"/>
              <a:defRPr sz="1400">
                <a:solidFill>
                  <a:schemeClr val="dk2"/>
                </a:solidFill>
              </a:defRPr>
            </a:lvl2pPr>
            <a:lvl3pPr indent="-29845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100"/>
              <a:buChar char="◼"/>
              <a:defRPr sz="1200">
                <a:solidFill>
                  <a:schemeClr val="dk2"/>
                </a:solidFill>
              </a:defRPr>
            </a:lvl3pPr>
            <a:lvl4pPr indent="-2921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000"/>
              <a:buChar char="◼"/>
              <a:defRPr sz="1100">
                <a:solidFill>
                  <a:schemeClr val="dk2"/>
                </a:solidFill>
              </a:defRPr>
            </a:lvl4pPr>
            <a:lvl5pPr indent="-2921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000"/>
              <a:buChar char="◼"/>
              <a:defRPr sz="1100">
                <a:solidFill>
                  <a:schemeClr val="dk2"/>
                </a:solidFill>
              </a:defRPr>
            </a:lvl5pPr>
            <a:lvl6pPr indent="-2921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000"/>
              <a:buChar char="◼"/>
              <a:defRPr sz="1100">
                <a:solidFill>
                  <a:schemeClr val="dk2"/>
                </a:solidFill>
              </a:defRPr>
            </a:lvl6pPr>
            <a:lvl7pPr indent="-2921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000"/>
              <a:buChar char="◼"/>
              <a:defRPr sz="1100">
                <a:solidFill>
                  <a:schemeClr val="dk2"/>
                </a:solidFill>
              </a:defRPr>
            </a:lvl7pPr>
            <a:lvl8pPr indent="-2921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000"/>
              <a:buChar char="◼"/>
              <a:defRPr sz="1100">
                <a:solidFill>
                  <a:schemeClr val="dk2"/>
                </a:solidFill>
              </a:defRPr>
            </a:lvl8pPr>
            <a:lvl9pPr indent="-292100" lvl="8" marL="4114800" algn="l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SzPts val="1000"/>
              <a:buChar char="◼"/>
              <a:defRPr sz="11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1" name="Google Shape;71;p25"/>
          <p:cNvSpPr txBox="1"/>
          <p:nvPr>
            <p:ph idx="2" type="body"/>
          </p:nvPr>
        </p:nvSpPr>
        <p:spPr>
          <a:xfrm>
            <a:off x="4305617" y="3946722"/>
            <a:ext cx="4402500" cy="51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800"/>
              <a:buNone/>
              <a:defRPr sz="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800"/>
              <a:buNone/>
              <a:defRPr sz="8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700"/>
              <a:buNone/>
              <a:defRPr sz="8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600"/>
              <a:buNone/>
              <a:defRPr sz="7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600"/>
              <a:buNone/>
              <a:defRPr sz="700"/>
            </a:lvl5pPr>
            <a:lvl6pPr indent="-2286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600"/>
              <a:buNone/>
              <a:defRPr sz="700"/>
            </a:lvl6pPr>
            <a:lvl7pPr indent="-2286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600"/>
              <a:buNone/>
              <a:defRPr sz="700"/>
            </a:lvl7pPr>
            <a:lvl8pPr indent="-2286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600"/>
              <a:buNone/>
              <a:defRPr sz="700"/>
            </a:lvl8pPr>
            <a:lvl9pPr indent="-228600" lvl="8" marL="4114800" algn="l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SzPts val="600"/>
              <a:buNone/>
              <a:defRPr sz="700"/>
            </a:lvl9pPr>
          </a:lstStyle>
          <a:p/>
        </p:txBody>
      </p:sp>
      <p:sp>
        <p:nvSpPr>
          <p:cNvPr id="72" name="Google Shape;72;p25"/>
          <p:cNvSpPr txBox="1"/>
          <p:nvPr>
            <p:ph idx="10" type="dt"/>
          </p:nvPr>
        </p:nvSpPr>
        <p:spPr>
          <a:xfrm>
            <a:off x="5704463" y="446710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4B74A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3" name="Google Shape;73;p25"/>
          <p:cNvSpPr txBox="1"/>
          <p:nvPr>
            <p:ph idx="11" type="ftr"/>
          </p:nvPr>
        </p:nvSpPr>
        <p:spPr>
          <a:xfrm>
            <a:off x="435894" y="4463858"/>
            <a:ext cx="5187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4B74A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4" name="Google Shape;74;p25"/>
          <p:cNvSpPr txBox="1"/>
          <p:nvPr>
            <p:ph idx="12" type="sldNum"/>
          </p:nvPr>
        </p:nvSpPr>
        <p:spPr>
          <a:xfrm>
            <a:off x="7918725" y="4467103"/>
            <a:ext cx="789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4B74A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4B74A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4B74A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4B74A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4B74A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4B74A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4B74A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4B74A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4B74A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5"/>
          <p:cNvSpPr txBox="1"/>
          <p:nvPr>
            <p:ph type="title"/>
          </p:nvPr>
        </p:nvSpPr>
        <p:spPr>
          <a:xfrm>
            <a:off x="435894" y="528843"/>
            <a:ext cx="8272200" cy="892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ill Sans"/>
              <a:buNone/>
              <a:defRPr b="0" i="0" sz="21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5"/>
          <p:cNvSpPr txBox="1"/>
          <p:nvPr>
            <p:ph idx="1" type="body"/>
          </p:nvPr>
        </p:nvSpPr>
        <p:spPr>
          <a:xfrm>
            <a:off x="435894" y="1752002"/>
            <a:ext cx="8272200" cy="264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304800" lvl="0" marL="457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◼"/>
              <a:defRPr b="0" i="0" sz="14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Char char="◼"/>
              <a:defRPr b="0" i="0" sz="12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2921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Noto Sans Symbols"/>
              <a:buChar char="◼"/>
              <a:defRPr b="0" i="0" sz="11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2794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Char char="◼"/>
              <a:defRPr b="0" i="0" sz="9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2794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Char char="◼"/>
              <a:defRPr b="0" i="0" sz="9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279400" lvl="5" marL="2743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Char char="◼"/>
              <a:defRPr b="0" i="0" sz="9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279400" lvl="6" marL="3200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Char char="◼"/>
              <a:defRPr b="0" i="0" sz="9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279400" lvl="7" marL="3657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Char char="◼"/>
              <a:defRPr b="0" i="0" sz="9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279400" lvl="8" marL="4114800" marR="0" rtl="0" algn="l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accent2"/>
              </a:buClr>
              <a:buSzPts val="800"/>
              <a:buFont typeface="Noto Sans Symbols"/>
              <a:buChar char="◼"/>
              <a:defRPr b="0" i="0" sz="9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8" name="Google Shape;8;p15"/>
          <p:cNvSpPr txBox="1"/>
          <p:nvPr>
            <p:ph idx="10" type="dt"/>
          </p:nvPr>
        </p:nvSpPr>
        <p:spPr>
          <a:xfrm>
            <a:off x="5704463" y="446710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7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9" name="Google Shape;9;p15"/>
          <p:cNvSpPr txBox="1"/>
          <p:nvPr>
            <p:ph idx="11" type="ftr"/>
          </p:nvPr>
        </p:nvSpPr>
        <p:spPr>
          <a:xfrm>
            <a:off x="435894" y="4463858"/>
            <a:ext cx="5187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7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0" name="Google Shape;10;p15"/>
          <p:cNvSpPr txBox="1"/>
          <p:nvPr>
            <p:ph idx="12" type="sldNum"/>
          </p:nvPr>
        </p:nvSpPr>
        <p:spPr>
          <a:xfrm>
            <a:off x="7918725" y="4467103"/>
            <a:ext cx="789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" name="Google Shape;11;p15"/>
          <p:cNvSpPr/>
          <p:nvPr/>
        </p:nvSpPr>
        <p:spPr>
          <a:xfrm>
            <a:off x="334900" y="342900"/>
            <a:ext cx="2777400" cy="7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15"/>
          <p:cNvSpPr/>
          <p:nvPr/>
        </p:nvSpPr>
        <p:spPr>
          <a:xfrm>
            <a:off x="6031610" y="340232"/>
            <a:ext cx="2777400" cy="74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15"/>
          <p:cNvSpPr/>
          <p:nvPr/>
        </p:nvSpPr>
        <p:spPr>
          <a:xfrm>
            <a:off x="3181373" y="342900"/>
            <a:ext cx="2777400" cy="68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/>
          <p:nvPr>
            <p:ph type="title"/>
          </p:nvPr>
        </p:nvSpPr>
        <p:spPr>
          <a:xfrm>
            <a:off x="435894" y="528843"/>
            <a:ext cx="8272200" cy="892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ill Sans"/>
              <a:buNone/>
              <a:defRPr b="0" i="0" sz="21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8" name="Google Shape;98;p18"/>
          <p:cNvSpPr txBox="1"/>
          <p:nvPr>
            <p:ph idx="1" type="body"/>
          </p:nvPr>
        </p:nvSpPr>
        <p:spPr>
          <a:xfrm>
            <a:off x="435894" y="1752002"/>
            <a:ext cx="8272200" cy="264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304800" lvl="0" marL="457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◼"/>
              <a:defRPr b="0" i="0" sz="1400" u="none" cap="none" strike="noStrik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Char char="◼"/>
              <a:defRPr b="0" i="0" sz="1200" u="none" cap="none" strike="noStrik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2921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Noto Sans Symbols"/>
              <a:buChar char="◼"/>
              <a:defRPr b="0" i="0" sz="1100" u="none" cap="none" strike="noStrik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2794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Char char="◼"/>
              <a:defRPr b="0" i="0" sz="900" u="none" cap="none" strike="noStrik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2794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Char char="◼"/>
              <a:defRPr b="0" i="0" sz="900" u="none" cap="none" strike="noStrik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279400" lvl="5" marL="2743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Char char="◼"/>
              <a:defRPr b="0" i="0" sz="900" u="none" cap="none" strike="noStrik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279400" lvl="6" marL="3200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Char char="◼"/>
              <a:defRPr b="0" i="0" sz="900" u="none" cap="none" strike="noStrik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279400" lvl="7" marL="3657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Char char="◼"/>
              <a:defRPr b="0" i="0" sz="900" u="none" cap="none" strike="noStrik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279400" lvl="8" marL="4114800" marR="0" rtl="0" algn="l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accent2"/>
              </a:buClr>
              <a:buSzPts val="800"/>
              <a:buFont typeface="Noto Sans Symbols"/>
              <a:buChar char="◼"/>
              <a:defRPr b="0" i="0" sz="900" u="none" cap="none" strike="noStrik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99" name="Google Shape;99;p18"/>
          <p:cNvSpPr txBox="1"/>
          <p:nvPr>
            <p:ph idx="10" type="dt"/>
          </p:nvPr>
        </p:nvSpPr>
        <p:spPr>
          <a:xfrm>
            <a:off x="5704463" y="446710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7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00" name="Google Shape;100;p18"/>
          <p:cNvSpPr txBox="1"/>
          <p:nvPr>
            <p:ph idx="11" type="ftr"/>
          </p:nvPr>
        </p:nvSpPr>
        <p:spPr>
          <a:xfrm>
            <a:off x="435894" y="4463858"/>
            <a:ext cx="5187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7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01" name="Google Shape;101;p18"/>
          <p:cNvSpPr txBox="1"/>
          <p:nvPr>
            <p:ph idx="12" type="sldNum"/>
          </p:nvPr>
        </p:nvSpPr>
        <p:spPr>
          <a:xfrm>
            <a:off x="7918725" y="4467103"/>
            <a:ext cx="789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2" name="Google Shape;102;p18"/>
          <p:cNvSpPr/>
          <p:nvPr/>
        </p:nvSpPr>
        <p:spPr>
          <a:xfrm>
            <a:off x="334900" y="342900"/>
            <a:ext cx="2777400" cy="7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8"/>
          <p:cNvSpPr/>
          <p:nvPr/>
        </p:nvSpPr>
        <p:spPr>
          <a:xfrm>
            <a:off x="6031610" y="340232"/>
            <a:ext cx="2777400" cy="74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8"/>
          <p:cNvSpPr/>
          <p:nvPr/>
        </p:nvSpPr>
        <p:spPr>
          <a:xfrm>
            <a:off x="3181373" y="342900"/>
            <a:ext cx="2777400" cy="68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.png"/><Relationship Id="rId4" Type="http://schemas.openxmlformats.org/officeDocument/2006/relationships/image" Target="../media/image14.png"/><Relationship Id="rId5" Type="http://schemas.openxmlformats.org/officeDocument/2006/relationships/image" Target="../media/image13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7.png"/><Relationship Id="rId4" Type="http://schemas.openxmlformats.org/officeDocument/2006/relationships/image" Target="../media/image1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0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"/>
          <p:cNvSpPr/>
          <p:nvPr/>
        </p:nvSpPr>
        <p:spPr>
          <a:xfrm>
            <a:off x="334900" y="342900"/>
            <a:ext cx="2777400" cy="7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"/>
          <p:cNvSpPr/>
          <p:nvPr/>
        </p:nvSpPr>
        <p:spPr>
          <a:xfrm>
            <a:off x="6031610" y="340232"/>
            <a:ext cx="2777400" cy="74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"/>
          <p:cNvSpPr/>
          <p:nvPr/>
        </p:nvSpPr>
        <p:spPr>
          <a:xfrm>
            <a:off x="3181373" y="342900"/>
            <a:ext cx="2777400" cy="68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"/>
          <p:cNvSpPr/>
          <p:nvPr/>
        </p:nvSpPr>
        <p:spPr>
          <a:xfrm>
            <a:off x="334900" y="2314324"/>
            <a:ext cx="8447100" cy="247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1" name="Google Shape;121;p1"/>
          <p:cNvSpPr/>
          <p:nvPr/>
        </p:nvSpPr>
        <p:spPr>
          <a:xfrm>
            <a:off x="435893" y="342901"/>
            <a:ext cx="829500" cy="4394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1"/>
          <p:cNvSpPr/>
          <p:nvPr/>
        </p:nvSpPr>
        <p:spPr>
          <a:xfrm>
            <a:off x="1338315" y="342900"/>
            <a:ext cx="4686300" cy="439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1"/>
          <p:cNvSpPr txBox="1"/>
          <p:nvPr>
            <p:ph type="title"/>
          </p:nvPr>
        </p:nvSpPr>
        <p:spPr>
          <a:xfrm>
            <a:off x="1617185" y="600459"/>
            <a:ext cx="4341600" cy="3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Gill Sans"/>
              <a:buNone/>
            </a:pPr>
            <a:r>
              <a:rPr lang="en" sz="32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MHSA Workflow Training </a:t>
            </a:r>
            <a:r>
              <a:rPr lang="en" sz="3200">
                <a:solidFill>
                  <a:srgbClr val="FFFFFF"/>
                </a:solidFill>
              </a:rPr>
              <a:t> </a:t>
            </a:r>
            <a:br>
              <a:rPr lang="en" sz="3200">
                <a:solidFill>
                  <a:srgbClr val="FFFFFF"/>
                </a:solidFill>
              </a:rPr>
            </a:br>
            <a:r>
              <a:rPr lang="en" sz="1800">
                <a:latin typeface="Roboto Slab"/>
                <a:ea typeface="Roboto Slab"/>
                <a:cs typeface="Roboto Slab"/>
                <a:sym typeface="Roboto Slab"/>
              </a:rPr>
              <a:t>San Francisco </a:t>
            </a:r>
            <a:br>
              <a:rPr lang="en" sz="2400">
                <a:solidFill>
                  <a:srgbClr val="FFFFFF"/>
                </a:solidFill>
              </a:rPr>
            </a:br>
            <a:br>
              <a:rPr lang="en" sz="2400">
                <a:solidFill>
                  <a:srgbClr val="FFFFFF"/>
                </a:solidFill>
              </a:rPr>
            </a:br>
            <a:endParaRPr sz="2400">
              <a:solidFill>
                <a:srgbClr val="FFFFFF"/>
              </a:solidFill>
            </a:endParaRPr>
          </a:p>
        </p:txBody>
      </p:sp>
      <p:sp>
        <p:nvSpPr>
          <p:cNvPr id="124" name="Google Shape;124;p1"/>
          <p:cNvSpPr/>
          <p:nvPr/>
        </p:nvSpPr>
        <p:spPr>
          <a:xfrm>
            <a:off x="6097404" y="340231"/>
            <a:ext cx="2711700" cy="4397400"/>
          </a:xfrm>
          <a:prstGeom prst="rect">
            <a:avLst/>
          </a:prstGeom>
          <a:solidFill>
            <a:srgbClr val="61708B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1"/>
          <p:cNvSpPr txBox="1"/>
          <p:nvPr/>
        </p:nvSpPr>
        <p:spPr>
          <a:xfrm>
            <a:off x="2910016" y="5514203"/>
            <a:ext cx="1386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86" name="Google Shape;186;p7"/>
          <p:cNvSpPr/>
          <p:nvPr/>
        </p:nvSpPr>
        <p:spPr>
          <a:xfrm>
            <a:off x="367936" y="364258"/>
            <a:ext cx="3131100" cy="441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87" name="Google Shape;187;p7"/>
          <p:cNvSpPr txBox="1"/>
          <p:nvPr>
            <p:ph type="title"/>
          </p:nvPr>
        </p:nvSpPr>
        <p:spPr>
          <a:xfrm>
            <a:off x="719368" y="835323"/>
            <a:ext cx="2452200" cy="346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Gill Sans"/>
              <a:buNone/>
            </a:pPr>
            <a:r>
              <a:rPr lang="en" sz="24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Annual and Status Assessment 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88" name="Google Shape;188;p7"/>
          <p:cNvSpPr txBox="1"/>
          <p:nvPr>
            <p:ph idx="1" type="body"/>
          </p:nvPr>
        </p:nvSpPr>
        <p:spPr>
          <a:xfrm>
            <a:off x="3866929" y="835323"/>
            <a:ext cx="4581300" cy="346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ter"/>
              <a:buChar char="◼"/>
            </a:pPr>
            <a:r>
              <a:rPr lang="en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Add an annual assessment every year within +/- 30 days of enrollment anniversary.</a:t>
            </a:r>
            <a:endParaRPr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ter"/>
              <a:buChar char="◼"/>
            </a:pPr>
            <a:r>
              <a:rPr lang="en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Status assessments are completed if there is a significant change in the client’s situation between annual assessments.</a:t>
            </a:r>
            <a:endParaRPr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8"/>
          <p:cNvSpPr txBox="1"/>
          <p:nvPr>
            <p:ph type="title"/>
          </p:nvPr>
        </p:nvSpPr>
        <p:spPr>
          <a:xfrm>
            <a:off x="435894" y="526617"/>
            <a:ext cx="8272200" cy="760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Gill Sans"/>
              <a:buNone/>
            </a:pPr>
            <a:r>
              <a:rPr lang="en">
                <a:latin typeface="Roboto Slab"/>
                <a:ea typeface="Roboto Slab"/>
                <a:cs typeface="Roboto Slab"/>
                <a:sym typeface="Roboto Slab"/>
              </a:rPr>
              <a:t>Annual/Status Assessments- User Account Settings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94" name="Google Shape;194;p8"/>
          <p:cNvSpPr txBox="1"/>
          <p:nvPr/>
        </p:nvSpPr>
        <p:spPr>
          <a:xfrm>
            <a:off x="371175" y="1528900"/>
            <a:ext cx="8015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Inter"/>
              <a:buChar char="■"/>
            </a:pPr>
            <a:r>
              <a:rPr b="0" i="0" lang="en" sz="14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There are two ways to access annual and status assessments in ONE. </a:t>
            </a:r>
            <a:endParaRPr b="0" i="0" sz="1400" u="none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195" name="Google Shape;195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4800" y="1993325"/>
            <a:ext cx="3504524" cy="2632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66025" y="3833801"/>
            <a:ext cx="5742075" cy="1014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0"/>
          <p:cNvSpPr txBox="1"/>
          <p:nvPr>
            <p:ph type="title"/>
          </p:nvPr>
        </p:nvSpPr>
        <p:spPr>
          <a:xfrm>
            <a:off x="435894" y="526617"/>
            <a:ext cx="8272200" cy="760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>
                <a:latin typeface="Roboto Slab"/>
                <a:ea typeface="Roboto Slab"/>
                <a:cs typeface="Roboto Slab"/>
                <a:sym typeface="Roboto Slab"/>
              </a:rPr>
              <a:t>Assessment Warnings- Staff Account  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02" name="Google Shape;202;p10"/>
          <p:cNvSpPr txBox="1"/>
          <p:nvPr>
            <p:ph idx="1" type="body"/>
          </p:nvPr>
        </p:nvSpPr>
        <p:spPr>
          <a:xfrm>
            <a:off x="435900" y="1635373"/>
            <a:ext cx="8272200" cy="624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04800" lvl="0" marL="4572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00"/>
              <a:buFont typeface="Inter"/>
              <a:buChar char="◼"/>
            </a:pPr>
            <a:r>
              <a:rPr lang="en">
                <a:latin typeface="Inter"/>
                <a:ea typeface="Inter"/>
                <a:cs typeface="Inter"/>
                <a:sym typeface="Inter"/>
              </a:rPr>
              <a:t>Staff can set assessment warnings </a:t>
            </a:r>
            <a:r>
              <a:rPr lang="en">
                <a:latin typeface="Inter"/>
                <a:ea typeface="Inter"/>
                <a:cs typeface="Inter"/>
                <a:sym typeface="Inter"/>
              </a:rPr>
              <a:t>for</a:t>
            </a:r>
            <a:r>
              <a:rPr lang="en">
                <a:latin typeface="Inter"/>
                <a:ea typeface="Inter"/>
                <a:cs typeface="Inter"/>
                <a:sym typeface="Inter"/>
              </a:rPr>
              <a:t> client’s on their caseload. </a:t>
            </a:r>
            <a:endParaRPr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203" name="Google Shape;203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3500" y="2338113"/>
            <a:ext cx="2875125" cy="205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25675" y="2300363"/>
            <a:ext cx="3936501" cy="212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9"/>
          <p:cNvSpPr txBox="1"/>
          <p:nvPr>
            <p:ph type="title"/>
          </p:nvPr>
        </p:nvSpPr>
        <p:spPr>
          <a:xfrm>
            <a:off x="435894" y="526617"/>
            <a:ext cx="8272200" cy="760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>
                <a:latin typeface="Roboto Slab"/>
                <a:ea typeface="Roboto Slab"/>
                <a:cs typeface="Roboto Slab"/>
                <a:sym typeface="Roboto Slab"/>
              </a:rPr>
              <a:t>Assessment Warnings- Program-level 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10" name="Google Shape;210;p9"/>
          <p:cNvSpPr txBox="1"/>
          <p:nvPr>
            <p:ph idx="1" type="body"/>
          </p:nvPr>
        </p:nvSpPr>
        <p:spPr>
          <a:xfrm>
            <a:off x="435897" y="1635375"/>
            <a:ext cx="4378500" cy="275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-304800" lvl="0" marL="4572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00"/>
              <a:buFont typeface="Inter"/>
              <a:buChar char="◼"/>
            </a:pPr>
            <a:r>
              <a:rPr lang="en">
                <a:latin typeface="Inter"/>
                <a:ea typeface="Inter"/>
                <a:cs typeface="Inter"/>
                <a:sym typeface="Inter"/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Program-level warnings can be set under the enrollment screen. </a:t>
            </a:r>
            <a:endParaRPr>
              <a:latin typeface="Inter"/>
              <a:ea typeface="Inter"/>
              <a:cs typeface="Inter"/>
              <a:sym typeface="Inter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◼"/>
            </a:pPr>
            <a:r>
              <a:rPr lang="en">
                <a:latin typeface="Inter"/>
                <a:ea typeface="Inter"/>
                <a:cs typeface="Inter"/>
                <a:sym typeface="Inter"/>
              </a:rPr>
              <a:t>Enabling warnings at this level will enable them for all case managers assigned to this enrollment. </a:t>
            </a:r>
            <a:endParaRPr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211" name="Google Shape;211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39399" y="1557244"/>
            <a:ext cx="2138825" cy="30868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f9c0a07f99_0_15"/>
          <p:cNvSpPr txBox="1"/>
          <p:nvPr>
            <p:ph type="title"/>
          </p:nvPr>
        </p:nvSpPr>
        <p:spPr>
          <a:xfrm>
            <a:off x="435895" y="2282932"/>
            <a:ext cx="8272200" cy="1123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en">
                <a:latin typeface="Roboto Slab"/>
                <a:ea typeface="Roboto Slab"/>
                <a:cs typeface="Roboto Slab"/>
                <a:sym typeface="Roboto Slab"/>
              </a:rPr>
              <a:t>Exits 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17" name="Google Shape;217;gf9c0a07f99_0_15"/>
          <p:cNvSpPr txBox="1"/>
          <p:nvPr>
            <p:ph idx="1" type="body"/>
          </p:nvPr>
        </p:nvSpPr>
        <p:spPr>
          <a:xfrm>
            <a:off x="435894" y="3406063"/>
            <a:ext cx="8272200" cy="4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1"/>
          <p:cNvSpPr txBox="1"/>
          <p:nvPr>
            <p:ph type="title"/>
          </p:nvPr>
        </p:nvSpPr>
        <p:spPr>
          <a:xfrm>
            <a:off x="435894" y="526617"/>
            <a:ext cx="8272200" cy="760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Gill Sans"/>
              <a:buNone/>
            </a:pPr>
            <a:r>
              <a:rPr lang="en">
                <a:latin typeface="Roboto Slab"/>
                <a:ea typeface="Roboto Slab"/>
                <a:cs typeface="Roboto Slab"/>
                <a:sym typeface="Roboto Slab"/>
              </a:rPr>
              <a:t>Exit 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23" name="Google Shape;223;p11"/>
          <p:cNvSpPr txBox="1"/>
          <p:nvPr>
            <p:ph idx="1" type="body"/>
          </p:nvPr>
        </p:nvSpPr>
        <p:spPr>
          <a:xfrm>
            <a:off x="365200" y="1534150"/>
            <a:ext cx="7818300" cy="8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◼"/>
            </a:pPr>
            <a:r>
              <a:rPr lang="en">
                <a:latin typeface="Inter"/>
                <a:ea typeface="Inter"/>
                <a:cs typeface="Inter"/>
                <a:sym typeface="Inter"/>
              </a:rPr>
              <a:t>An exit should be completed when the client is no longer in housing. </a:t>
            </a:r>
            <a:endParaRPr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224" name="Google Shape;224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1125" y="2423250"/>
            <a:ext cx="7021327" cy="160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2"/>
          <p:cNvSpPr txBox="1"/>
          <p:nvPr>
            <p:ph type="title"/>
          </p:nvPr>
        </p:nvSpPr>
        <p:spPr>
          <a:xfrm>
            <a:off x="435894" y="526617"/>
            <a:ext cx="8272200" cy="760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Gill Sans"/>
              <a:buNone/>
            </a:pPr>
            <a:r>
              <a:rPr lang="en">
                <a:latin typeface="Roboto Slab"/>
                <a:ea typeface="Roboto Slab"/>
                <a:cs typeface="Roboto Slab"/>
                <a:sym typeface="Roboto Slab"/>
                <a:extLst>
                  <a:ext uri="http://customooxmlschemas.google.com/">
                    <go:slidesCustomData xmlns:go="http://customooxmlschemas.google.com/" textRoundtripDataId="1"/>
                  </a:ext>
                </a:extLst>
              </a:rPr>
              <a:t>Exit</a:t>
            </a:r>
            <a:r>
              <a:rPr lang="en">
                <a:latin typeface="Roboto Slab"/>
                <a:ea typeface="Roboto Slab"/>
                <a:cs typeface="Roboto Slab"/>
                <a:sym typeface="Roboto Slab"/>
              </a:rPr>
              <a:t> 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30" name="Google Shape;230;p12"/>
          <p:cNvSpPr txBox="1"/>
          <p:nvPr>
            <p:ph idx="1" type="body"/>
          </p:nvPr>
        </p:nvSpPr>
        <p:spPr>
          <a:xfrm>
            <a:off x="332600" y="1471575"/>
            <a:ext cx="5015700" cy="8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lnSpcReduction="20000"/>
          </a:bodyPr>
          <a:lstStyle/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◼"/>
            </a:pPr>
            <a:r>
              <a:rPr lang="en">
                <a:latin typeface="Inter"/>
                <a:ea typeface="Inter"/>
                <a:cs typeface="Inter"/>
                <a:sym typeface="Inter"/>
              </a:rPr>
              <a:t>Destination should reflect the client’s housing circumstance when they left. </a:t>
            </a:r>
            <a:endParaRPr>
              <a:latin typeface="Inter"/>
              <a:ea typeface="Inter"/>
              <a:cs typeface="Inter"/>
              <a:sym typeface="Inter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◼"/>
            </a:pPr>
            <a:r>
              <a:rPr lang="en">
                <a:latin typeface="Inter"/>
                <a:ea typeface="Inter"/>
                <a:cs typeface="Inter"/>
                <a:sym typeface="Inter"/>
              </a:rPr>
              <a:t>Some fields may auto-populate with information from the enrollment. </a:t>
            </a:r>
            <a:endParaRPr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231" name="Google Shape;231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1275" y="2820175"/>
            <a:ext cx="5132626" cy="1175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14775" y="2030584"/>
            <a:ext cx="3141001" cy="29906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677387"/>
            </a:gs>
            <a:gs pos="100000">
              <a:srgbClr val="1A3551"/>
            </a:gs>
          </a:gsLst>
          <a:path path="circle">
            <a:fillToRect b="100%" r="100%"/>
          </a:path>
          <a:tileRect l="-100%" t="-100%"/>
        </a:gradFill>
      </p:bgPr>
    </p:bg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38" name="Google Shape;238;p13"/>
          <p:cNvSpPr txBox="1"/>
          <p:nvPr>
            <p:ph type="title"/>
          </p:nvPr>
        </p:nvSpPr>
        <p:spPr>
          <a:xfrm>
            <a:off x="427600" y="1343700"/>
            <a:ext cx="2592000" cy="285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ill Sans"/>
              <a:buNone/>
            </a:pPr>
            <a:r>
              <a:rPr lang="en">
                <a:latin typeface="Roboto Slab"/>
                <a:ea typeface="Roboto Slab"/>
                <a:cs typeface="Roboto Slab"/>
                <a:sym typeface="Roboto Slab"/>
              </a:rPr>
              <a:t>Review of Workflow </a:t>
            </a:r>
            <a:endParaRPr b="1">
              <a:solidFill>
                <a:schemeClr val="accent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39" name="Google Shape;239;p13"/>
          <p:cNvSpPr/>
          <p:nvPr/>
        </p:nvSpPr>
        <p:spPr>
          <a:xfrm>
            <a:off x="334900" y="342900"/>
            <a:ext cx="2777400" cy="7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13"/>
          <p:cNvSpPr/>
          <p:nvPr/>
        </p:nvSpPr>
        <p:spPr>
          <a:xfrm>
            <a:off x="3181373" y="342900"/>
            <a:ext cx="2777400" cy="68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13"/>
          <p:cNvSpPr/>
          <p:nvPr/>
        </p:nvSpPr>
        <p:spPr>
          <a:xfrm>
            <a:off x="6031610" y="340232"/>
            <a:ext cx="2777400" cy="74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13"/>
          <p:cNvSpPr/>
          <p:nvPr/>
        </p:nvSpPr>
        <p:spPr>
          <a:xfrm>
            <a:off x="3203550" y="676050"/>
            <a:ext cx="5588700" cy="419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3" name="Google Shape;243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70825" y="2617101"/>
            <a:ext cx="574575" cy="58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32388" y="2582902"/>
            <a:ext cx="574575" cy="566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452100" y="2528250"/>
            <a:ext cx="676025" cy="67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557875" y="2625038"/>
            <a:ext cx="574575" cy="56668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7" name="Google Shape;247;p13"/>
          <p:cNvGrpSpPr/>
          <p:nvPr/>
        </p:nvGrpSpPr>
        <p:grpSpPr>
          <a:xfrm>
            <a:off x="3370675" y="3191688"/>
            <a:ext cx="5083602" cy="1179307"/>
            <a:chOff x="-104204" y="1747911"/>
            <a:chExt cx="6778137" cy="1572410"/>
          </a:xfrm>
        </p:grpSpPr>
        <p:sp>
          <p:nvSpPr>
            <p:cNvPr id="248" name="Google Shape;248;p13"/>
            <p:cNvSpPr/>
            <p:nvPr/>
          </p:nvSpPr>
          <p:spPr>
            <a:xfrm>
              <a:off x="4358" y="1865454"/>
              <a:ext cx="1228800" cy="49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13"/>
            <p:cNvSpPr txBox="1"/>
            <p:nvPr/>
          </p:nvSpPr>
          <p:spPr>
            <a:xfrm>
              <a:off x="-104204" y="1796677"/>
              <a:ext cx="1084200" cy="49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Gill Sans"/>
                <a:buNone/>
              </a:pPr>
              <a:r>
                <a:rPr b="0" i="0" lang="en" sz="1200" u="none" cap="none" strike="noStrike">
                  <a:solidFill>
                    <a:schemeClr val="lt1"/>
                  </a:solidFill>
                  <a:latin typeface="Inter"/>
                  <a:ea typeface="Inter"/>
                  <a:cs typeface="Inter"/>
                  <a:sym typeface="Inter"/>
                </a:rPr>
                <a:t>Enrollment</a:t>
              </a:r>
              <a:r>
                <a:rPr b="0" i="0" lang="en" sz="1200" u="none" cap="none" strike="noStrike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 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13"/>
            <p:cNvSpPr/>
            <p:nvPr/>
          </p:nvSpPr>
          <p:spPr>
            <a:xfrm>
              <a:off x="1448094" y="1865454"/>
              <a:ext cx="1228800" cy="49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13"/>
            <p:cNvSpPr/>
            <p:nvPr/>
          </p:nvSpPr>
          <p:spPr>
            <a:xfrm>
              <a:off x="3800129" y="1747911"/>
              <a:ext cx="1415400" cy="49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" sz="1200" u="none" cap="none" strike="noStrike">
                  <a:solidFill>
                    <a:schemeClr val="lt1"/>
                  </a:solidFill>
                  <a:latin typeface="Inter"/>
                  <a:ea typeface="Inter"/>
                  <a:cs typeface="Inter"/>
                  <a:sym typeface="Inter"/>
                </a:rPr>
                <a:t>Annual Assessment </a:t>
              </a:r>
              <a:endParaRPr b="0" i="0" sz="12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252" name="Google Shape;252;p13"/>
            <p:cNvSpPr txBox="1"/>
            <p:nvPr/>
          </p:nvSpPr>
          <p:spPr>
            <a:xfrm>
              <a:off x="1110900" y="1804810"/>
              <a:ext cx="1566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Gill Sans"/>
                <a:buNone/>
              </a:pPr>
              <a:r>
                <a:rPr b="0" i="0" lang="en" sz="1200" u="none" cap="none" strike="noStrike">
                  <a:solidFill>
                    <a:schemeClr val="lt1"/>
                  </a:solidFill>
                  <a:latin typeface="Inter"/>
                  <a:ea typeface="Inter"/>
                  <a:cs typeface="Inter"/>
                  <a:sym typeface="Inter"/>
                </a:rPr>
                <a:t>Move-in Date </a:t>
              </a:r>
              <a:endParaRPr b="0" i="0" sz="12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253" name="Google Shape;253;p13"/>
            <p:cNvSpPr txBox="1"/>
            <p:nvPr/>
          </p:nvSpPr>
          <p:spPr>
            <a:xfrm>
              <a:off x="5261031" y="1865454"/>
              <a:ext cx="1228800" cy="49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Gill Sans"/>
                <a:buNone/>
              </a:pPr>
              <a:r>
                <a:rPr b="0" i="0" lang="en" sz="1200" u="none" cap="none" strike="noStrike">
                  <a:solidFill>
                    <a:schemeClr val="lt1"/>
                  </a:solidFill>
                  <a:latin typeface="Inter"/>
                  <a:ea typeface="Inter"/>
                  <a:cs typeface="Inter"/>
                  <a:sym typeface="Inter"/>
                </a:rPr>
                <a:t>Exit </a:t>
              </a:r>
              <a:endParaRPr b="0" i="0" sz="12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254" name="Google Shape;254;p13"/>
            <p:cNvSpPr/>
            <p:nvPr/>
          </p:nvSpPr>
          <p:spPr>
            <a:xfrm>
              <a:off x="5445133" y="2828921"/>
              <a:ext cx="1228800" cy="49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13"/>
            <p:cNvSpPr txBox="1"/>
            <p:nvPr/>
          </p:nvSpPr>
          <p:spPr>
            <a:xfrm>
              <a:off x="2670445" y="1747927"/>
              <a:ext cx="1084200" cy="49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Gill Sans"/>
                <a:buNone/>
              </a:pPr>
              <a:r>
                <a:rPr b="0" i="0" lang="en" sz="1200" u="none" cap="none" strike="noStrike">
                  <a:solidFill>
                    <a:schemeClr val="lt1"/>
                  </a:solidFill>
                  <a:latin typeface="Inter"/>
                  <a:ea typeface="Inter"/>
                  <a:cs typeface="Inter"/>
                  <a:sym typeface="Inter"/>
                </a:rPr>
                <a:t>MHSA Service</a:t>
              </a:r>
              <a:endParaRPr b="0" i="0" sz="12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pic>
        <p:nvPicPr>
          <p:cNvPr id="256" name="Google Shape;256;p1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506925" y="2578975"/>
            <a:ext cx="574575" cy="574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f9c0a07f99_0_20"/>
          <p:cNvSpPr txBox="1"/>
          <p:nvPr>
            <p:ph type="title"/>
          </p:nvPr>
        </p:nvSpPr>
        <p:spPr>
          <a:xfrm>
            <a:off x="435895" y="2282932"/>
            <a:ext cx="8272200" cy="1123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en">
                <a:latin typeface="Roboto Slab"/>
                <a:ea typeface="Roboto Slab"/>
                <a:cs typeface="Roboto Slab"/>
                <a:sym typeface="Roboto Slab"/>
              </a:rPr>
              <a:t>Reports 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62" name="Google Shape;262;gf9c0a07f99_0_20"/>
          <p:cNvSpPr txBox="1"/>
          <p:nvPr>
            <p:ph idx="1" type="body"/>
          </p:nvPr>
        </p:nvSpPr>
        <p:spPr>
          <a:xfrm>
            <a:off x="435894" y="3406063"/>
            <a:ext cx="8272200" cy="4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f9c0a07f99_0_217"/>
          <p:cNvSpPr txBox="1"/>
          <p:nvPr>
            <p:ph type="title"/>
          </p:nvPr>
        </p:nvSpPr>
        <p:spPr>
          <a:xfrm>
            <a:off x="435894" y="526617"/>
            <a:ext cx="8272200" cy="760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Gill Sans"/>
              <a:buNone/>
            </a:pPr>
            <a:r>
              <a:rPr lang="en">
                <a:latin typeface="Roboto Slab"/>
                <a:ea typeface="Roboto Slab"/>
                <a:cs typeface="Roboto Slab"/>
                <a:sym typeface="Roboto Slab"/>
              </a:rPr>
              <a:t>MHSA Report: Active Client List 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68" name="Google Shape;268;gf9c0a07f99_0_217"/>
          <p:cNvSpPr txBox="1"/>
          <p:nvPr>
            <p:ph idx="1" type="body"/>
          </p:nvPr>
        </p:nvSpPr>
        <p:spPr>
          <a:xfrm>
            <a:off x="508000" y="1163242"/>
            <a:ext cx="6447600" cy="291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>
              <a:latin typeface="Inter"/>
              <a:ea typeface="Inter"/>
              <a:cs typeface="Inter"/>
              <a:sym typeface="Inter"/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Inter"/>
              <a:buChar char="◼"/>
            </a:pPr>
            <a:r>
              <a:rPr lang="en" sz="14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The MHSA Active Client List </a:t>
            </a:r>
            <a:endParaRPr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Inter"/>
              <a:buChar char="◼"/>
            </a:pPr>
            <a:r>
              <a:rPr lang="en" sz="1400">
                <a:latin typeface="Inter"/>
                <a:ea typeface="Inter"/>
                <a:cs typeface="Inter"/>
                <a:sym typeface="Inter"/>
              </a:rPr>
              <a:t>Holistic view of client interactions with MHSA programs and services.</a:t>
            </a:r>
            <a:endParaRPr sz="1400">
              <a:latin typeface="Inter"/>
              <a:ea typeface="Inter"/>
              <a:cs typeface="Inter"/>
              <a:sym typeface="Inter"/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Inter"/>
              <a:buChar char="◼"/>
            </a:pPr>
            <a:r>
              <a:rPr lang="en" sz="1400">
                <a:latin typeface="Inter"/>
                <a:ea typeface="Inter"/>
                <a:cs typeface="Inter"/>
                <a:sym typeface="Inter"/>
              </a:rPr>
              <a:t>Accessed under the Data Analysis Tab </a:t>
            </a:r>
            <a:endParaRPr sz="1400"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200"/>
              <a:buNone/>
            </a:pPr>
            <a:r>
              <a:t/>
            </a:r>
            <a:endParaRPr sz="1400"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"/>
          <p:cNvSpPr txBox="1"/>
          <p:nvPr>
            <p:ph type="ctrTitle"/>
          </p:nvPr>
        </p:nvSpPr>
        <p:spPr>
          <a:xfrm>
            <a:off x="435893" y="765323"/>
            <a:ext cx="8245200" cy="11064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en">
                <a:latin typeface="Roboto Slab"/>
                <a:ea typeface="Roboto Slab"/>
                <a:cs typeface="Roboto Slab"/>
                <a:sym typeface="Roboto Slab"/>
              </a:rPr>
              <a:t>Agenda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31" name="Google Shape;131;p2"/>
          <p:cNvSpPr txBox="1"/>
          <p:nvPr>
            <p:ph idx="1" type="subTitle"/>
          </p:nvPr>
        </p:nvSpPr>
        <p:spPr>
          <a:xfrm>
            <a:off x="435895" y="1871584"/>
            <a:ext cx="8245200" cy="4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200"/>
              </a:spcBef>
              <a:spcAft>
                <a:spcPts val="50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2" name="Google Shape;132;p2"/>
          <p:cNvSpPr txBox="1"/>
          <p:nvPr/>
        </p:nvSpPr>
        <p:spPr>
          <a:xfrm>
            <a:off x="656888" y="2506481"/>
            <a:ext cx="4829700" cy="14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-2540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Inter"/>
              <a:buChar char="●"/>
            </a:pPr>
            <a:r>
              <a:rPr b="0" i="0" lang="en" sz="1400" u="none" cap="none" strike="noStrike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rPr>
              <a:t>Enrollment </a:t>
            </a:r>
            <a:endParaRPr b="0" i="0" sz="1400" u="none" cap="none" strike="noStrike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2540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Inter"/>
              <a:buChar char="●"/>
            </a:pPr>
            <a:r>
              <a:rPr b="0" i="0" lang="en" sz="1400" u="none" cap="none" strike="noStrike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rPr>
              <a:t>MHSA Service</a:t>
            </a:r>
            <a:endParaRPr b="0" i="0" sz="1400" u="none" cap="none" strike="noStrike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2540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Inter"/>
              <a:buChar char="●"/>
            </a:pPr>
            <a:r>
              <a:rPr b="0" i="0" lang="en" sz="1400" u="none" cap="none" strike="noStrike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rPr>
              <a:t>Annual and Status Assessment  </a:t>
            </a:r>
            <a:endParaRPr b="0" i="0" sz="1400" u="none" cap="none" strike="noStrike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2540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Inter"/>
              <a:buChar char="●"/>
            </a:pPr>
            <a:r>
              <a:rPr b="0" i="0" lang="en" sz="1400" u="none" cap="none" strike="noStrike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rPr>
              <a:t>Exit </a:t>
            </a:r>
            <a:endParaRPr b="0" i="0" sz="1400" u="none" cap="none" strike="noStrike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2540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Inter"/>
              <a:buChar char="●"/>
            </a:pPr>
            <a:r>
              <a:rPr b="0" i="0" lang="en" sz="1400" u="none" cap="none" strike="noStrike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rPr>
              <a:t>Report </a:t>
            </a:r>
            <a:endParaRPr b="0" i="0" sz="1400" u="none" cap="none" strike="noStrike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f32d5657cc_0_249"/>
          <p:cNvSpPr txBox="1"/>
          <p:nvPr>
            <p:ph type="title"/>
          </p:nvPr>
        </p:nvSpPr>
        <p:spPr>
          <a:xfrm>
            <a:off x="435894" y="526617"/>
            <a:ext cx="8272200" cy="760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Gill Sans"/>
              <a:buNone/>
            </a:pPr>
            <a:r>
              <a:rPr lang="en">
                <a:latin typeface="Roboto Slab"/>
                <a:ea typeface="Roboto Slab"/>
                <a:cs typeface="Roboto Slab"/>
                <a:sym typeface="Roboto Slab"/>
              </a:rPr>
              <a:t>MHSA Report: Active Client List 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74" name="Google Shape;274;gf32d5657cc_0_249"/>
          <p:cNvSpPr txBox="1"/>
          <p:nvPr>
            <p:ph idx="1" type="body"/>
          </p:nvPr>
        </p:nvSpPr>
        <p:spPr>
          <a:xfrm>
            <a:off x="365200" y="1534150"/>
            <a:ext cx="7818300" cy="8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◼"/>
            </a:pPr>
            <a:r>
              <a:rPr lang="en">
                <a:latin typeface="Inter"/>
                <a:ea typeface="Inter"/>
                <a:cs typeface="Inter"/>
                <a:sym typeface="Inter"/>
              </a:rPr>
              <a:t>Access the report under the Data Analysis Tab.</a:t>
            </a:r>
            <a:endParaRPr>
              <a:latin typeface="Inter"/>
              <a:ea typeface="Inter"/>
              <a:cs typeface="Inter"/>
              <a:sym typeface="Inter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◼"/>
            </a:pPr>
            <a:r>
              <a:rPr lang="en">
                <a:latin typeface="Inter"/>
                <a:ea typeface="Inter"/>
                <a:cs typeface="Inter"/>
                <a:sym typeface="Inter"/>
              </a:rPr>
              <a:t>Under San Francisco ONE System Reports&gt; MSHA Reports </a:t>
            </a:r>
            <a:endParaRPr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275" name="Google Shape;275;gf32d5657cc_0_2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675" y="2342050"/>
            <a:ext cx="5803075" cy="160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gf32d5657cc_0_2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4887" y="4051815"/>
            <a:ext cx="7858924" cy="6003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f9c0a07f99_0_25"/>
          <p:cNvSpPr txBox="1"/>
          <p:nvPr>
            <p:ph type="title"/>
          </p:nvPr>
        </p:nvSpPr>
        <p:spPr>
          <a:xfrm>
            <a:off x="435894" y="526617"/>
            <a:ext cx="8272200" cy="760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r>
              <a:rPr lang="en">
                <a:latin typeface="Roboto Slab"/>
                <a:ea typeface="Roboto Slab"/>
                <a:cs typeface="Roboto Slab"/>
                <a:sym typeface="Roboto Slab"/>
              </a:rPr>
              <a:t>Program Roster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82" name="Google Shape;282;gf9c0a07f99_0_25"/>
          <p:cNvSpPr txBox="1"/>
          <p:nvPr>
            <p:ph idx="1" type="body"/>
          </p:nvPr>
        </p:nvSpPr>
        <p:spPr>
          <a:xfrm>
            <a:off x="508000" y="1163242"/>
            <a:ext cx="6447600" cy="291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</a:pPr>
            <a:r>
              <a:rPr b="1" lang="en" sz="1600">
                <a:solidFill>
                  <a:srgbClr val="D5DAE3"/>
                </a:solidFill>
              </a:rPr>
              <a:t> </a:t>
            </a:r>
            <a:r>
              <a:rPr lang="en">
                <a:latin typeface="Inter"/>
                <a:ea typeface="Inter"/>
                <a:cs typeface="Inter"/>
                <a:sym typeface="Inter"/>
              </a:rPr>
              <a:t>[GNRL-106] Program Roster (Program Based Report)</a:t>
            </a:r>
            <a:endParaRPr>
              <a:latin typeface="Inter"/>
              <a:ea typeface="Inter"/>
              <a:cs typeface="Inter"/>
              <a:sym typeface="Inter"/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◼"/>
            </a:pPr>
            <a:r>
              <a:rPr lang="en" sz="1400">
                <a:latin typeface="Inter"/>
                <a:ea typeface="Inter"/>
                <a:cs typeface="Inter"/>
                <a:sym typeface="Inter"/>
              </a:rPr>
              <a:t>Who’s stayed in the program</a:t>
            </a:r>
            <a:r>
              <a:rPr b="1" lang="en" sz="1400">
                <a:latin typeface="Inter"/>
                <a:ea typeface="Inter"/>
                <a:cs typeface="Inter"/>
                <a:sym typeface="Inter"/>
              </a:rPr>
              <a:t> </a:t>
            </a:r>
            <a:endParaRPr sz="1400">
              <a:latin typeface="Inter"/>
              <a:ea typeface="Inter"/>
              <a:cs typeface="Inter"/>
              <a:sym typeface="Inter"/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Inter"/>
              <a:buChar char="◼"/>
            </a:pPr>
            <a:r>
              <a:rPr lang="en" sz="1400">
                <a:latin typeface="Inter"/>
                <a:ea typeface="Inter"/>
                <a:cs typeface="Inter"/>
                <a:sym typeface="Inter"/>
              </a:rPr>
              <a:t>Lists program stay information for clients with the selected status in the selected program</a:t>
            </a:r>
            <a:endParaRPr sz="1400">
              <a:latin typeface="Inter"/>
              <a:ea typeface="Inter"/>
              <a:cs typeface="Inter"/>
              <a:sym typeface="Inter"/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400"/>
              <a:buFont typeface="Inter"/>
              <a:buChar char="◼"/>
            </a:pPr>
            <a:r>
              <a:rPr lang="en" sz="1400">
                <a:latin typeface="Inter"/>
                <a:ea typeface="Inter"/>
                <a:cs typeface="Inter"/>
                <a:sym typeface="Inter"/>
              </a:rPr>
              <a:t>Accessed in the Report Library </a:t>
            </a:r>
            <a:endParaRPr sz="1400"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f9c0a07f99_0_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</a:pPr>
            <a:r>
              <a:rPr lang="en">
                <a:latin typeface="Inter"/>
                <a:ea typeface="Inter"/>
                <a:cs typeface="Inter"/>
                <a:sym typeface="Inter"/>
              </a:rPr>
              <a:t>Program Roster</a:t>
            </a:r>
            <a:endParaRPr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288" name="Google Shape;288;gf9c0a07f99_0_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8950" y="1308775"/>
            <a:ext cx="6288623" cy="2659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fb007a50ac_0_0"/>
          <p:cNvSpPr txBox="1"/>
          <p:nvPr>
            <p:ph type="title"/>
          </p:nvPr>
        </p:nvSpPr>
        <p:spPr>
          <a:xfrm>
            <a:off x="435894" y="526617"/>
            <a:ext cx="8272200" cy="760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>
                <a:latin typeface="Roboto Slab"/>
                <a:ea typeface="Roboto Slab"/>
                <a:cs typeface="Roboto Slab"/>
                <a:sym typeface="Roboto Slab"/>
              </a:rPr>
              <a:t>Questions??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294" name="Google Shape;294;gfb007a50ac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29825" y="1554925"/>
            <a:ext cx="3181501" cy="327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f9c0a07f99_0_0"/>
          <p:cNvSpPr txBox="1"/>
          <p:nvPr>
            <p:ph type="title"/>
          </p:nvPr>
        </p:nvSpPr>
        <p:spPr>
          <a:xfrm>
            <a:off x="435895" y="2282932"/>
            <a:ext cx="8272200" cy="1123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en"/>
              <a:t>Enrollments </a:t>
            </a:r>
            <a:endParaRPr/>
          </a:p>
        </p:txBody>
      </p:sp>
      <p:sp>
        <p:nvSpPr>
          <p:cNvPr id="138" name="Google Shape;138;gf9c0a07f99_0_0"/>
          <p:cNvSpPr txBox="1"/>
          <p:nvPr>
            <p:ph idx="1" type="body"/>
          </p:nvPr>
        </p:nvSpPr>
        <p:spPr>
          <a:xfrm>
            <a:off x="435894" y="3406063"/>
            <a:ext cx="8272200" cy="4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"/>
          <p:cNvSpPr txBox="1"/>
          <p:nvPr>
            <p:ph type="title"/>
          </p:nvPr>
        </p:nvSpPr>
        <p:spPr>
          <a:xfrm>
            <a:off x="435894" y="526617"/>
            <a:ext cx="8272200" cy="760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Gill Sans"/>
              <a:buNone/>
            </a:pPr>
            <a:r>
              <a:rPr lang="en">
                <a:latin typeface="Roboto Slab"/>
                <a:ea typeface="Roboto Slab"/>
                <a:cs typeface="Roboto Slab"/>
                <a:sym typeface="Roboto Slab"/>
              </a:rPr>
              <a:t>Enrollment 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44" name="Google Shape;144;p3"/>
          <p:cNvSpPr txBox="1"/>
          <p:nvPr>
            <p:ph idx="1" type="body"/>
          </p:nvPr>
        </p:nvSpPr>
        <p:spPr>
          <a:xfrm>
            <a:off x="435900" y="2196125"/>
            <a:ext cx="3216600" cy="20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◼"/>
            </a:pPr>
            <a:r>
              <a:rPr lang="en">
                <a:latin typeface="Inter"/>
                <a:ea typeface="Inter"/>
                <a:cs typeface="Inter"/>
                <a:sym typeface="Inter"/>
              </a:rPr>
              <a:t>An enrollment is completed when the client begins receiving services. </a:t>
            </a:r>
            <a:endParaRPr>
              <a:latin typeface="Inter"/>
              <a:ea typeface="Inter"/>
              <a:cs typeface="Inter"/>
              <a:sym typeface="Inter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◼"/>
            </a:pPr>
            <a:r>
              <a:rPr lang="en">
                <a:latin typeface="Inter"/>
                <a:ea typeface="Inter"/>
                <a:cs typeface="Inter"/>
                <a:sym typeface="Inter"/>
              </a:rPr>
              <a:t>Collect as much information as possible.</a:t>
            </a:r>
            <a:endParaRPr>
              <a:latin typeface="Inter"/>
              <a:ea typeface="Inter"/>
              <a:cs typeface="Inter"/>
              <a:sym typeface="Inter"/>
            </a:endParaRPr>
          </a:p>
          <a:p>
            <a:pPr indent="-3048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◼"/>
            </a:pPr>
            <a:r>
              <a:rPr lang="en">
                <a:latin typeface="Inter"/>
                <a:ea typeface="Inter"/>
                <a:cs typeface="Inter"/>
                <a:sym typeface="Inter"/>
              </a:rPr>
              <a:t>Avoid using Client Refused and Data Not Collected</a:t>
            </a:r>
            <a:endParaRPr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145" name="Google Shape;145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95300" y="1969325"/>
            <a:ext cx="4087475" cy="270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"/>
          <p:cNvSpPr txBox="1"/>
          <p:nvPr>
            <p:ph type="title"/>
          </p:nvPr>
        </p:nvSpPr>
        <p:spPr>
          <a:xfrm>
            <a:off x="435894" y="526617"/>
            <a:ext cx="8272200" cy="760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Gill Sans"/>
              <a:buNone/>
            </a:pPr>
            <a:r>
              <a:rPr lang="en">
                <a:latin typeface="Roboto Slab"/>
                <a:ea typeface="Roboto Slab"/>
                <a:cs typeface="Roboto Slab"/>
                <a:sym typeface="Roboto Slab"/>
              </a:rPr>
              <a:t>Enrollment- Move-in Date  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51" name="Google Shape;151;p4"/>
          <p:cNvSpPr txBox="1"/>
          <p:nvPr>
            <p:ph idx="1" type="body"/>
          </p:nvPr>
        </p:nvSpPr>
        <p:spPr>
          <a:xfrm>
            <a:off x="435900" y="1570950"/>
            <a:ext cx="7783200" cy="7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◼"/>
            </a:pPr>
            <a:r>
              <a:rPr lang="en">
                <a:latin typeface="Inter"/>
                <a:ea typeface="Inter"/>
                <a:cs typeface="Inter"/>
                <a:sym typeface="Inter"/>
              </a:rPr>
              <a:t>The move-in date may usually aligns with the enrollment date.</a:t>
            </a:r>
            <a:endParaRPr>
              <a:latin typeface="Inter"/>
              <a:ea typeface="Inter"/>
              <a:cs typeface="Inter"/>
              <a:sym typeface="Inter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◼"/>
            </a:pPr>
            <a:r>
              <a:rPr lang="en">
                <a:latin typeface="Inter"/>
                <a:ea typeface="Inter"/>
                <a:cs typeface="Inter"/>
                <a:sym typeface="Inter"/>
              </a:rPr>
              <a:t>If not, the move-in date should be entered when the client moves in. </a:t>
            </a:r>
            <a:endParaRPr>
              <a:latin typeface="Inter"/>
              <a:ea typeface="Inter"/>
              <a:cs typeface="Inter"/>
              <a:sym typeface="Inter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152" name="Google Shape;152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14912" y="2331150"/>
            <a:ext cx="5025174" cy="251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f9c0a07f99_0_5"/>
          <p:cNvSpPr txBox="1"/>
          <p:nvPr>
            <p:ph type="title"/>
          </p:nvPr>
        </p:nvSpPr>
        <p:spPr>
          <a:xfrm>
            <a:off x="435895" y="2282932"/>
            <a:ext cx="8272200" cy="1123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en">
                <a:latin typeface="Roboto Slab"/>
                <a:ea typeface="Roboto Slab"/>
                <a:cs typeface="Roboto Slab"/>
                <a:sym typeface="Roboto Slab"/>
              </a:rPr>
              <a:t>Services  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58" name="Google Shape;158;gf9c0a07f99_0_5"/>
          <p:cNvSpPr txBox="1"/>
          <p:nvPr>
            <p:ph idx="1" type="body"/>
          </p:nvPr>
        </p:nvSpPr>
        <p:spPr>
          <a:xfrm>
            <a:off x="435894" y="3406063"/>
            <a:ext cx="8272200" cy="4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64" name="Google Shape;164;p5"/>
          <p:cNvSpPr/>
          <p:nvPr/>
        </p:nvSpPr>
        <p:spPr>
          <a:xfrm>
            <a:off x="367936" y="364258"/>
            <a:ext cx="3131100" cy="441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65" name="Google Shape;165;p5"/>
          <p:cNvSpPr txBox="1"/>
          <p:nvPr>
            <p:ph type="title"/>
          </p:nvPr>
        </p:nvSpPr>
        <p:spPr>
          <a:xfrm>
            <a:off x="719368" y="835323"/>
            <a:ext cx="2452200" cy="346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Gill Sans"/>
              <a:buNone/>
            </a:pPr>
            <a:r>
              <a:rPr lang="en" sz="24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Services  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66" name="Google Shape;166;p5"/>
          <p:cNvSpPr txBox="1"/>
          <p:nvPr>
            <p:ph idx="1" type="body"/>
          </p:nvPr>
        </p:nvSpPr>
        <p:spPr>
          <a:xfrm>
            <a:off x="3866929" y="835323"/>
            <a:ext cx="4581300" cy="346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22225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Inter"/>
              <a:buChar char="◼"/>
            </a:pPr>
            <a:r>
              <a:rPr lang="en">
                <a:latin typeface="Inter"/>
                <a:ea typeface="Inter"/>
                <a:cs typeface="Inter"/>
                <a:sym typeface="Inter"/>
              </a:rPr>
              <a:t>The MHSA Service should only be entered for MHSA client. </a:t>
            </a:r>
            <a:endParaRPr>
              <a:latin typeface="Inter"/>
              <a:ea typeface="Inter"/>
              <a:cs typeface="Inter"/>
              <a:sym typeface="Inter"/>
            </a:endParaRPr>
          </a:p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ter"/>
              <a:buChar char="◼"/>
            </a:pPr>
            <a:r>
              <a:rPr lang="en">
                <a:latin typeface="Inter"/>
                <a:ea typeface="Inter"/>
                <a:cs typeface="Inter"/>
                <a:sym typeface="Inter"/>
              </a:rPr>
              <a:t>The service should be entered one time- at enrollment. </a:t>
            </a:r>
            <a:endParaRPr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6"/>
          <p:cNvSpPr txBox="1"/>
          <p:nvPr>
            <p:ph type="title"/>
          </p:nvPr>
        </p:nvSpPr>
        <p:spPr>
          <a:xfrm>
            <a:off x="435894" y="526617"/>
            <a:ext cx="8272200" cy="760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Gill Sans"/>
              <a:buNone/>
            </a:pPr>
            <a:r>
              <a:rPr lang="en">
                <a:latin typeface="Roboto Slab"/>
                <a:ea typeface="Roboto Slab"/>
                <a:cs typeface="Roboto Slab"/>
                <a:sym typeface="Roboto Slab"/>
              </a:rPr>
              <a:t>Services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172" name="Google Shape;172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5125" y="2268875"/>
            <a:ext cx="4930924" cy="190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83525" y="2985950"/>
            <a:ext cx="4324574" cy="1987076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6"/>
          <p:cNvSpPr txBox="1"/>
          <p:nvPr/>
        </p:nvSpPr>
        <p:spPr>
          <a:xfrm>
            <a:off x="371175" y="1528900"/>
            <a:ext cx="8015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Inter"/>
              <a:buChar char="■"/>
            </a:pPr>
            <a:r>
              <a:rPr b="0" i="0" lang="en" sz="14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Funding source and expense amount are not adjustable.</a:t>
            </a:r>
            <a:endParaRPr b="0" i="0" sz="1400" u="none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Inter"/>
              <a:buChar char="■"/>
            </a:pPr>
            <a:r>
              <a:rPr b="0" i="0" lang="en" sz="14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Expense date will populate to the date the service is entered.  </a:t>
            </a:r>
            <a:endParaRPr b="0" i="0" sz="1400" u="none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f9c0a07f99_0_10"/>
          <p:cNvSpPr txBox="1"/>
          <p:nvPr>
            <p:ph type="title"/>
          </p:nvPr>
        </p:nvSpPr>
        <p:spPr>
          <a:xfrm>
            <a:off x="435895" y="2282932"/>
            <a:ext cx="8272200" cy="1123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en">
                <a:latin typeface="Roboto Slab"/>
                <a:ea typeface="Roboto Slab"/>
                <a:cs typeface="Roboto Slab"/>
                <a:sym typeface="Roboto Slab"/>
              </a:rPr>
              <a:t>Annual and Status Assessments 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80" name="Google Shape;180;gf9c0a07f99_0_10"/>
          <p:cNvSpPr txBox="1"/>
          <p:nvPr>
            <p:ph idx="1" type="body"/>
          </p:nvPr>
        </p:nvSpPr>
        <p:spPr>
          <a:xfrm>
            <a:off x="435894" y="3406063"/>
            <a:ext cx="8272200" cy="4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Dividend">
  <a:themeElements>
    <a:clrScheme name="Third Try">
      <a:dk1>
        <a:srgbClr val="20374E"/>
      </a:dk1>
      <a:lt1>
        <a:srgbClr val="F4F3F3"/>
      </a:lt1>
      <a:dk2>
        <a:srgbClr val="23405E"/>
      </a:dk2>
      <a:lt2>
        <a:srgbClr val="DCDDEB"/>
      </a:lt2>
      <a:accent1>
        <a:srgbClr val="2F4866"/>
      </a:accent1>
      <a:accent2>
        <a:srgbClr val="982B27"/>
      </a:accent2>
      <a:accent3>
        <a:srgbClr val="576C83"/>
      </a:accent3>
      <a:accent4>
        <a:srgbClr val="8D99AF"/>
      </a:accent4>
      <a:accent5>
        <a:srgbClr val="20374E"/>
      </a:accent5>
      <a:accent6>
        <a:srgbClr val="E9E5E4"/>
      </a:accent6>
      <a:hlink>
        <a:srgbClr val="828282"/>
      </a:hlink>
      <a:folHlink>
        <a:srgbClr val="A5A5A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ividend">
  <a:themeElements>
    <a:clrScheme name="Third Try">
      <a:dk1>
        <a:srgbClr val="20374E"/>
      </a:dk1>
      <a:lt1>
        <a:srgbClr val="F4F3F3"/>
      </a:lt1>
      <a:dk2>
        <a:srgbClr val="23405E"/>
      </a:dk2>
      <a:lt2>
        <a:srgbClr val="DCDDEB"/>
      </a:lt2>
      <a:accent1>
        <a:srgbClr val="2F4866"/>
      </a:accent1>
      <a:accent2>
        <a:srgbClr val="982B27"/>
      </a:accent2>
      <a:accent3>
        <a:srgbClr val="576C83"/>
      </a:accent3>
      <a:accent4>
        <a:srgbClr val="8D99AF"/>
      </a:accent4>
      <a:accent5>
        <a:srgbClr val="20374E"/>
      </a:accent5>
      <a:accent6>
        <a:srgbClr val="E9E5E4"/>
      </a:accent6>
      <a:hlink>
        <a:srgbClr val="828282"/>
      </a:hlink>
      <a:folHlink>
        <a:srgbClr val="A5A5A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